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2"/>
  </p:notesMasterIdLst>
  <p:sldIdLst>
    <p:sldId id="273" r:id="rId2"/>
    <p:sldId id="2687" r:id="rId3"/>
    <p:sldId id="2629" r:id="rId4"/>
    <p:sldId id="257" r:id="rId5"/>
    <p:sldId id="261" r:id="rId6"/>
    <p:sldId id="258" r:id="rId7"/>
    <p:sldId id="2709" r:id="rId8"/>
    <p:sldId id="2627" r:id="rId9"/>
    <p:sldId id="1440" r:id="rId10"/>
    <p:sldId id="1445" r:id="rId11"/>
    <p:sldId id="1446" r:id="rId12"/>
    <p:sldId id="2628" r:id="rId13"/>
    <p:sldId id="2635" r:id="rId14"/>
    <p:sldId id="2636" r:id="rId15"/>
    <p:sldId id="2637" r:id="rId16"/>
    <p:sldId id="2682" r:id="rId17"/>
    <p:sldId id="1447" r:id="rId18"/>
    <p:sldId id="2618" r:id="rId19"/>
    <p:sldId id="2619" r:id="rId20"/>
    <p:sldId id="2621" r:id="rId21"/>
    <p:sldId id="2622" r:id="rId22"/>
    <p:sldId id="2623" r:id="rId23"/>
    <p:sldId id="2624" r:id="rId24"/>
    <p:sldId id="2639" r:id="rId25"/>
    <p:sldId id="2684" r:id="rId26"/>
    <p:sldId id="2640" r:id="rId27"/>
    <p:sldId id="2657" r:id="rId28"/>
    <p:sldId id="2656" r:id="rId29"/>
    <p:sldId id="2642" r:id="rId30"/>
    <p:sldId id="2652" r:id="rId31"/>
    <p:sldId id="2650" r:id="rId32"/>
    <p:sldId id="2649" r:id="rId33"/>
    <p:sldId id="2653" r:id="rId34"/>
    <p:sldId id="2655" r:id="rId35"/>
    <p:sldId id="2654" r:id="rId36"/>
    <p:sldId id="2643" r:id="rId37"/>
    <p:sldId id="2685" r:id="rId38"/>
    <p:sldId id="2686" r:id="rId39"/>
    <p:sldId id="2695" r:id="rId40"/>
    <p:sldId id="2697" r:id="rId41"/>
    <p:sldId id="2698" r:id="rId42"/>
    <p:sldId id="2699" r:id="rId43"/>
    <p:sldId id="2700" r:id="rId44"/>
    <p:sldId id="2701" r:id="rId45"/>
    <p:sldId id="2702" r:id="rId46"/>
    <p:sldId id="2703" r:id="rId47"/>
    <p:sldId id="2704" r:id="rId48"/>
    <p:sldId id="2673" r:id="rId49"/>
    <p:sldId id="2612" r:id="rId50"/>
    <p:sldId id="2705" r:id="rId51"/>
    <p:sldId id="1971" r:id="rId52"/>
    <p:sldId id="2617" r:id="rId53"/>
    <p:sldId id="2706" r:id="rId54"/>
    <p:sldId id="2707" r:id="rId55"/>
    <p:sldId id="2708" r:id="rId56"/>
    <p:sldId id="1908" r:id="rId57"/>
    <p:sldId id="417" r:id="rId58"/>
    <p:sldId id="577" r:id="rId59"/>
    <p:sldId id="1961" r:id="rId60"/>
    <p:sldId id="1962"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09C7F2A-3395-4DD8-9FEA-8D73EBEC9276}">
          <p14:sldIdLst>
            <p14:sldId id="273"/>
            <p14:sldId id="2687"/>
            <p14:sldId id="2629"/>
            <p14:sldId id="257"/>
            <p14:sldId id="261"/>
            <p14:sldId id="258"/>
            <p14:sldId id="2709"/>
            <p14:sldId id="2627"/>
            <p14:sldId id="1440"/>
            <p14:sldId id="1445"/>
            <p14:sldId id="1446"/>
            <p14:sldId id="2628"/>
            <p14:sldId id="2635"/>
            <p14:sldId id="2636"/>
            <p14:sldId id="2637"/>
            <p14:sldId id="2682"/>
            <p14:sldId id="1447"/>
            <p14:sldId id="2618"/>
            <p14:sldId id="2619"/>
            <p14:sldId id="2621"/>
            <p14:sldId id="2622"/>
            <p14:sldId id="2623"/>
            <p14:sldId id="2624"/>
            <p14:sldId id="2639"/>
            <p14:sldId id="2684"/>
            <p14:sldId id="2640"/>
            <p14:sldId id="2657"/>
            <p14:sldId id="2656"/>
            <p14:sldId id="2642"/>
            <p14:sldId id="2652"/>
            <p14:sldId id="2650"/>
            <p14:sldId id="2649"/>
            <p14:sldId id="2653"/>
            <p14:sldId id="2655"/>
            <p14:sldId id="2654"/>
            <p14:sldId id="2643"/>
            <p14:sldId id="2685"/>
            <p14:sldId id="2686"/>
            <p14:sldId id="2695"/>
            <p14:sldId id="2697"/>
            <p14:sldId id="2698"/>
            <p14:sldId id="2699"/>
            <p14:sldId id="2700"/>
            <p14:sldId id="2701"/>
            <p14:sldId id="2702"/>
            <p14:sldId id="2703"/>
            <p14:sldId id="2704"/>
          </p14:sldIdLst>
        </p14:section>
        <p14:section name="Default Section" id="{F9FB24E3-77A5-461E-9E67-BABE639DE196}">
          <p14:sldIdLst>
            <p14:sldId id="2673"/>
          </p14:sldIdLst>
        </p14:section>
        <p14:section name="Untitled Section" id="{1AA99ECF-8C1C-4E40-BC71-CAC36D6B939C}">
          <p14:sldIdLst>
            <p14:sldId id="2612"/>
            <p14:sldId id="2705"/>
            <p14:sldId id="1971"/>
            <p14:sldId id="2617"/>
            <p14:sldId id="2706"/>
            <p14:sldId id="2707"/>
            <p14:sldId id="2708"/>
            <p14:sldId id="1908"/>
            <p14:sldId id="417"/>
            <p14:sldId id="577"/>
            <p14:sldId id="1961"/>
            <p14:sldId id="196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CC"/>
    <a:srgbClr val="000066"/>
    <a:srgbClr val="0099CC"/>
    <a:srgbClr val="3366FF"/>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21" autoAdjust="0"/>
    <p:restoredTop sz="75479" autoAdjust="0"/>
  </p:normalViewPr>
  <p:slideViewPr>
    <p:cSldViewPr snapToGrid="0">
      <p:cViewPr varScale="1">
        <p:scale>
          <a:sx n="49" d="100"/>
          <a:sy n="49" d="100"/>
        </p:scale>
        <p:origin x="1446"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2493EA-C3AC-43B8-80BE-528FB1252785}"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zh-TW" altLang="en-US"/>
        </a:p>
      </dgm:t>
    </dgm:pt>
    <dgm:pt modelId="{0E159C52-D616-47E9-A530-7B704B55A988}">
      <dgm:prSet/>
      <dgm:spPr/>
      <dgm:t>
        <a:bodyPr/>
        <a:lstStyle/>
        <a:p>
          <a:pPr rtl="0"/>
          <a:r>
            <a:rPr lang="en-US" altLang="zh-TW" b="1" i="0" u="none" strike="noStrike" baseline="0" dirty="0">
              <a:solidFill>
                <a:srgbClr val="FFFF00"/>
              </a:solidFill>
              <a:latin typeface="Times New Roman" panose="02020603050405020304" pitchFamily="18" charset="0"/>
              <a:ea typeface="TSC UKai M TT" panose="02010609030101010101" pitchFamily="49" charset="-122"/>
              <a:cs typeface="Times New Roman" panose="02020603050405020304" pitchFamily="18" charset="0"/>
            </a:rPr>
            <a:t>1.</a:t>
          </a:r>
          <a:r>
            <a:rPr lang="zh-TW" altLang="en-US" b="1" i="0" u="none" strike="noStrike" baseline="0" dirty="0">
              <a:solidFill>
                <a:srgbClr val="FFFF00"/>
              </a:solidFill>
              <a:latin typeface="Times New Roman" panose="02020603050405020304" pitchFamily="18" charset="0"/>
              <a:ea typeface="TSC UKai M TT" panose="02010609030101010101" pitchFamily="49" charset="-122"/>
              <a:cs typeface="Times New Roman" panose="02020603050405020304" pitchFamily="18" charset="0"/>
            </a:rPr>
            <a:t> 為何要參與宣教</a:t>
          </a:r>
          <a:r>
            <a:rPr lang="en-US" altLang="zh-TW" b="1" i="0" u="none" strike="noStrike" baseline="0" dirty="0">
              <a:solidFill>
                <a:srgbClr val="FFFF00"/>
              </a:solidFill>
              <a:latin typeface="Times New Roman" panose="02020603050405020304" pitchFamily="18" charset="0"/>
              <a:ea typeface="TSC UKai M TT" panose="02010609030101010101" pitchFamily="49" charset="-122"/>
              <a:cs typeface="Times New Roman" panose="02020603050405020304" pitchFamily="18" charset="0"/>
            </a:rPr>
            <a:t>?</a:t>
          </a:r>
          <a:r>
            <a:rPr lang="zh-TW" altLang="en-US" b="1" dirty="0">
              <a:solidFill>
                <a:srgbClr val="FFFF00"/>
              </a:solidFill>
              <a:latin typeface="Times New Roman" panose="02020603050405020304" pitchFamily="18" charset="0"/>
              <a:ea typeface="TSC UKai M TT" panose="02010609030101010101" pitchFamily="49" charset="-122"/>
              <a:cs typeface="Times New Roman" panose="02020603050405020304" pitchFamily="18" charset="0"/>
            </a:rPr>
            <a:t> </a:t>
          </a:r>
          <a:endParaRPr kumimoji="1" lang="en-US" b="1" dirty="0">
            <a:solidFill>
              <a:srgbClr val="FFFF00"/>
            </a:solidFill>
          </a:endParaRPr>
        </a:p>
      </dgm:t>
    </dgm:pt>
    <dgm:pt modelId="{9D9D71CF-7EB5-4738-9115-C75BBA369046}" type="parTrans" cxnId="{E8CD5C95-1477-48E1-A37D-636C2C8A3149}">
      <dgm:prSet/>
      <dgm:spPr/>
      <dgm:t>
        <a:bodyPr/>
        <a:lstStyle/>
        <a:p>
          <a:endParaRPr lang="zh-TW" altLang="en-US">
            <a:solidFill>
              <a:srgbClr val="FF0000"/>
            </a:solidFill>
          </a:endParaRPr>
        </a:p>
      </dgm:t>
    </dgm:pt>
    <dgm:pt modelId="{74C02C18-506C-4145-90A9-04ABF1ED163F}" type="sibTrans" cxnId="{E8CD5C95-1477-48E1-A37D-636C2C8A3149}">
      <dgm:prSet/>
      <dgm:spPr/>
      <dgm:t>
        <a:bodyPr/>
        <a:lstStyle/>
        <a:p>
          <a:endParaRPr lang="zh-TW" altLang="en-US">
            <a:solidFill>
              <a:srgbClr val="FF0000"/>
            </a:solidFill>
          </a:endParaRPr>
        </a:p>
      </dgm:t>
    </dgm:pt>
    <dgm:pt modelId="{279A39DF-9F05-42DD-867F-02125EE037BF}" type="pres">
      <dgm:prSet presAssocID="{642493EA-C3AC-43B8-80BE-528FB1252785}" presName="matrix" presStyleCnt="0">
        <dgm:presLayoutVars>
          <dgm:chMax val="1"/>
          <dgm:dir/>
          <dgm:resizeHandles val="exact"/>
        </dgm:presLayoutVars>
      </dgm:prSet>
      <dgm:spPr/>
    </dgm:pt>
    <dgm:pt modelId="{50591FB9-BEE3-4F35-8B3E-AE8F94844F83}" type="pres">
      <dgm:prSet presAssocID="{642493EA-C3AC-43B8-80BE-528FB1252785}" presName="diamond" presStyleLbl="bgShp" presStyleIdx="0" presStyleCnt="1"/>
      <dgm:spPr>
        <a:solidFill>
          <a:srgbClr val="7030A0"/>
        </a:solidFill>
      </dgm:spPr>
    </dgm:pt>
    <dgm:pt modelId="{D5825DC6-1151-476A-8FEB-EC447CCEBA1C}" type="pres">
      <dgm:prSet presAssocID="{642493EA-C3AC-43B8-80BE-528FB1252785}" presName="quad1" presStyleLbl="node1" presStyleIdx="0" presStyleCnt="4">
        <dgm:presLayoutVars>
          <dgm:chMax val="0"/>
          <dgm:chPref val="0"/>
          <dgm:bulletEnabled val="1"/>
        </dgm:presLayoutVars>
      </dgm:prSet>
      <dgm:spPr/>
    </dgm:pt>
    <dgm:pt modelId="{7F7FC41D-4E01-48AC-87E5-3714B9A52E2B}" type="pres">
      <dgm:prSet presAssocID="{642493EA-C3AC-43B8-80BE-528FB1252785}" presName="quad2" presStyleLbl="node1" presStyleIdx="1" presStyleCnt="4">
        <dgm:presLayoutVars>
          <dgm:chMax val="0"/>
          <dgm:chPref val="0"/>
          <dgm:bulletEnabled val="1"/>
        </dgm:presLayoutVars>
      </dgm:prSet>
      <dgm:spPr/>
    </dgm:pt>
    <dgm:pt modelId="{BF79C613-73BD-442C-B84F-F1B25792D474}" type="pres">
      <dgm:prSet presAssocID="{642493EA-C3AC-43B8-80BE-528FB1252785}" presName="quad3" presStyleLbl="node1" presStyleIdx="2" presStyleCnt="4">
        <dgm:presLayoutVars>
          <dgm:chMax val="0"/>
          <dgm:chPref val="0"/>
          <dgm:bulletEnabled val="1"/>
        </dgm:presLayoutVars>
      </dgm:prSet>
      <dgm:spPr/>
    </dgm:pt>
    <dgm:pt modelId="{3CC3CE8B-6097-45D1-AD49-D83873305123}" type="pres">
      <dgm:prSet presAssocID="{642493EA-C3AC-43B8-80BE-528FB1252785}" presName="quad4" presStyleLbl="node1" presStyleIdx="3" presStyleCnt="4">
        <dgm:presLayoutVars>
          <dgm:chMax val="0"/>
          <dgm:chPref val="0"/>
          <dgm:bulletEnabled val="1"/>
        </dgm:presLayoutVars>
      </dgm:prSet>
      <dgm:spPr/>
    </dgm:pt>
  </dgm:ptLst>
  <dgm:cxnLst>
    <dgm:cxn modelId="{57C9616B-BBEF-4142-B27B-2362BB12A891}" type="presOf" srcId="{642493EA-C3AC-43B8-80BE-528FB1252785}" destId="{279A39DF-9F05-42DD-867F-02125EE037BF}" srcOrd="0" destOrd="0" presId="urn:microsoft.com/office/officeart/2005/8/layout/matrix3"/>
    <dgm:cxn modelId="{E8CD5C95-1477-48E1-A37D-636C2C8A3149}" srcId="{642493EA-C3AC-43B8-80BE-528FB1252785}" destId="{0E159C52-D616-47E9-A530-7B704B55A988}" srcOrd="0" destOrd="0" parTransId="{9D9D71CF-7EB5-4738-9115-C75BBA369046}" sibTransId="{74C02C18-506C-4145-90A9-04ABF1ED163F}"/>
    <dgm:cxn modelId="{01541AA1-E336-4BA7-A673-792033167E89}" type="presOf" srcId="{0E159C52-D616-47E9-A530-7B704B55A988}" destId="{D5825DC6-1151-476A-8FEB-EC447CCEBA1C}" srcOrd="0" destOrd="0" presId="urn:microsoft.com/office/officeart/2005/8/layout/matrix3"/>
    <dgm:cxn modelId="{39D3CBDB-3AC3-479F-B811-EA5FDAA4B9B1}" type="presParOf" srcId="{279A39DF-9F05-42DD-867F-02125EE037BF}" destId="{50591FB9-BEE3-4F35-8B3E-AE8F94844F83}" srcOrd="0" destOrd="0" presId="urn:microsoft.com/office/officeart/2005/8/layout/matrix3"/>
    <dgm:cxn modelId="{961A089B-0DAF-418F-8407-7DBDD3F0AACE}" type="presParOf" srcId="{279A39DF-9F05-42DD-867F-02125EE037BF}" destId="{D5825DC6-1151-476A-8FEB-EC447CCEBA1C}" srcOrd="1" destOrd="0" presId="urn:microsoft.com/office/officeart/2005/8/layout/matrix3"/>
    <dgm:cxn modelId="{150BF83C-7A78-4754-889C-D500227DBEBE}" type="presParOf" srcId="{279A39DF-9F05-42DD-867F-02125EE037BF}" destId="{7F7FC41D-4E01-48AC-87E5-3714B9A52E2B}" srcOrd="2" destOrd="0" presId="urn:microsoft.com/office/officeart/2005/8/layout/matrix3"/>
    <dgm:cxn modelId="{2F9BA4A0-6B62-4CA1-A687-28C744AF8A04}" type="presParOf" srcId="{279A39DF-9F05-42DD-867F-02125EE037BF}" destId="{BF79C613-73BD-442C-B84F-F1B25792D474}" srcOrd="3" destOrd="0" presId="urn:microsoft.com/office/officeart/2005/8/layout/matrix3"/>
    <dgm:cxn modelId="{B8C7C74E-613C-4FDA-8BC4-DC9D60BFFD54}" type="presParOf" srcId="{279A39DF-9F05-42DD-867F-02125EE037BF}" destId="{3CC3CE8B-6097-45D1-AD49-D83873305123}"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2493EA-C3AC-43B8-80BE-528FB1252785}"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zh-TW" altLang="en-US"/>
        </a:p>
      </dgm:t>
    </dgm:pt>
    <dgm:pt modelId="{0E159C52-D616-47E9-A530-7B704B55A988}">
      <dgm:prSet/>
      <dgm:spPr/>
      <dgm:t>
        <a:bodyPr/>
        <a:lstStyle/>
        <a:p>
          <a:pPr rtl="0"/>
          <a:r>
            <a:rPr lang="en-US" altLang="zh-TW" b="1" i="0" u="none" strike="noStrike" baseline="0" dirty="0">
              <a:solidFill>
                <a:srgbClr val="FFFF00"/>
              </a:solidFill>
              <a:latin typeface="Times New Roman" panose="02020603050405020304" pitchFamily="18" charset="0"/>
              <a:ea typeface="TSC UKai M TT" panose="02010609030101010101" pitchFamily="49" charset="-122"/>
              <a:cs typeface="Times New Roman" panose="02020603050405020304" pitchFamily="18" charset="0"/>
            </a:rPr>
            <a:t>1.</a:t>
          </a:r>
          <a:r>
            <a:rPr lang="zh-TW" altLang="en-US" b="1" i="0" u="none" strike="noStrike" baseline="0" dirty="0">
              <a:solidFill>
                <a:srgbClr val="FFFF00"/>
              </a:solidFill>
              <a:latin typeface="Times New Roman" panose="02020603050405020304" pitchFamily="18" charset="0"/>
              <a:ea typeface="TSC UKai M TT" panose="02010609030101010101" pitchFamily="49" charset="-122"/>
              <a:cs typeface="Times New Roman" panose="02020603050405020304" pitchFamily="18" charset="0"/>
            </a:rPr>
            <a:t> </a:t>
          </a:r>
          <a:r>
            <a:rPr lang="en-US" altLang="zh-TW" b="1" i="0" u="none" strike="noStrike" baseline="0" dirty="0">
              <a:solidFill>
                <a:srgbClr val="FFFF00"/>
              </a:solidFill>
              <a:latin typeface="Times New Roman" panose="02020603050405020304" pitchFamily="18" charset="0"/>
              <a:ea typeface="TSC UKai M TT" panose="02010609030101010101" pitchFamily="49" charset="-122"/>
              <a:cs typeface="Times New Roman" panose="02020603050405020304" pitchFamily="18" charset="0"/>
            </a:rPr>
            <a:t>Why Mission?</a:t>
          </a:r>
          <a:r>
            <a:rPr lang="zh-TW" altLang="en-US" b="1" dirty="0">
              <a:solidFill>
                <a:srgbClr val="FFFF00"/>
              </a:solidFill>
              <a:latin typeface="Times New Roman" panose="02020603050405020304" pitchFamily="18" charset="0"/>
              <a:ea typeface="TSC UKai M TT" panose="02010609030101010101" pitchFamily="49" charset="-122"/>
              <a:cs typeface="Times New Roman" panose="02020603050405020304" pitchFamily="18" charset="0"/>
            </a:rPr>
            <a:t> </a:t>
          </a:r>
          <a:endParaRPr kumimoji="1" lang="en-US" b="1" dirty="0">
            <a:solidFill>
              <a:srgbClr val="FFFF00"/>
            </a:solidFill>
          </a:endParaRPr>
        </a:p>
      </dgm:t>
    </dgm:pt>
    <dgm:pt modelId="{9D9D71CF-7EB5-4738-9115-C75BBA369046}" type="parTrans" cxnId="{E8CD5C95-1477-48E1-A37D-636C2C8A3149}">
      <dgm:prSet/>
      <dgm:spPr/>
      <dgm:t>
        <a:bodyPr/>
        <a:lstStyle/>
        <a:p>
          <a:endParaRPr lang="zh-TW" altLang="en-US">
            <a:solidFill>
              <a:srgbClr val="FF0000"/>
            </a:solidFill>
          </a:endParaRPr>
        </a:p>
      </dgm:t>
    </dgm:pt>
    <dgm:pt modelId="{74C02C18-506C-4145-90A9-04ABF1ED163F}" type="sibTrans" cxnId="{E8CD5C95-1477-48E1-A37D-636C2C8A3149}">
      <dgm:prSet/>
      <dgm:spPr/>
      <dgm:t>
        <a:bodyPr/>
        <a:lstStyle/>
        <a:p>
          <a:endParaRPr lang="zh-TW" altLang="en-US">
            <a:solidFill>
              <a:srgbClr val="FF0000"/>
            </a:solidFill>
          </a:endParaRPr>
        </a:p>
      </dgm:t>
    </dgm:pt>
    <dgm:pt modelId="{279A39DF-9F05-42DD-867F-02125EE037BF}" type="pres">
      <dgm:prSet presAssocID="{642493EA-C3AC-43B8-80BE-528FB1252785}" presName="matrix" presStyleCnt="0">
        <dgm:presLayoutVars>
          <dgm:chMax val="1"/>
          <dgm:dir/>
          <dgm:resizeHandles val="exact"/>
        </dgm:presLayoutVars>
      </dgm:prSet>
      <dgm:spPr/>
    </dgm:pt>
    <dgm:pt modelId="{50591FB9-BEE3-4F35-8B3E-AE8F94844F83}" type="pres">
      <dgm:prSet presAssocID="{642493EA-C3AC-43B8-80BE-528FB1252785}" presName="diamond" presStyleLbl="bgShp" presStyleIdx="0" presStyleCnt="1"/>
      <dgm:spPr>
        <a:solidFill>
          <a:srgbClr val="7030A0"/>
        </a:solidFill>
      </dgm:spPr>
    </dgm:pt>
    <dgm:pt modelId="{D5825DC6-1151-476A-8FEB-EC447CCEBA1C}" type="pres">
      <dgm:prSet presAssocID="{642493EA-C3AC-43B8-80BE-528FB1252785}" presName="quad1" presStyleLbl="node1" presStyleIdx="0" presStyleCnt="4">
        <dgm:presLayoutVars>
          <dgm:chMax val="0"/>
          <dgm:chPref val="0"/>
          <dgm:bulletEnabled val="1"/>
        </dgm:presLayoutVars>
      </dgm:prSet>
      <dgm:spPr/>
    </dgm:pt>
    <dgm:pt modelId="{7F7FC41D-4E01-48AC-87E5-3714B9A52E2B}" type="pres">
      <dgm:prSet presAssocID="{642493EA-C3AC-43B8-80BE-528FB1252785}" presName="quad2" presStyleLbl="node1" presStyleIdx="1" presStyleCnt="4">
        <dgm:presLayoutVars>
          <dgm:chMax val="0"/>
          <dgm:chPref val="0"/>
          <dgm:bulletEnabled val="1"/>
        </dgm:presLayoutVars>
      </dgm:prSet>
      <dgm:spPr/>
    </dgm:pt>
    <dgm:pt modelId="{BF79C613-73BD-442C-B84F-F1B25792D474}" type="pres">
      <dgm:prSet presAssocID="{642493EA-C3AC-43B8-80BE-528FB1252785}" presName="quad3" presStyleLbl="node1" presStyleIdx="2" presStyleCnt="4">
        <dgm:presLayoutVars>
          <dgm:chMax val="0"/>
          <dgm:chPref val="0"/>
          <dgm:bulletEnabled val="1"/>
        </dgm:presLayoutVars>
      </dgm:prSet>
      <dgm:spPr/>
    </dgm:pt>
    <dgm:pt modelId="{3CC3CE8B-6097-45D1-AD49-D83873305123}" type="pres">
      <dgm:prSet presAssocID="{642493EA-C3AC-43B8-80BE-528FB1252785}" presName="quad4" presStyleLbl="node1" presStyleIdx="3" presStyleCnt="4">
        <dgm:presLayoutVars>
          <dgm:chMax val="0"/>
          <dgm:chPref val="0"/>
          <dgm:bulletEnabled val="1"/>
        </dgm:presLayoutVars>
      </dgm:prSet>
      <dgm:spPr/>
    </dgm:pt>
  </dgm:ptLst>
  <dgm:cxnLst>
    <dgm:cxn modelId="{57C9616B-BBEF-4142-B27B-2362BB12A891}" type="presOf" srcId="{642493EA-C3AC-43B8-80BE-528FB1252785}" destId="{279A39DF-9F05-42DD-867F-02125EE037BF}" srcOrd="0" destOrd="0" presId="urn:microsoft.com/office/officeart/2005/8/layout/matrix3"/>
    <dgm:cxn modelId="{E8CD5C95-1477-48E1-A37D-636C2C8A3149}" srcId="{642493EA-C3AC-43B8-80BE-528FB1252785}" destId="{0E159C52-D616-47E9-A530-7B704B55A988}" srcOrd="0" destOrd="0" parTransId="{9D9D71CF-7EB5-4738-9115-C75BBA369046}" sibTransId="{74C02C18-506C-4145-90A9-04ABF1ED163F}"/>
    <dgm:cxn modelId="{01541AA1-E336-4BA7-A673-792033167E89}" type="presOf" srcId="{0E159C52-D616-47E9-A530-7B704B55A988}" destId="{D5825DC6-1151-476A-8FEB-EC447CCEBA1C}" srcOrd="0" destOrd="0" presId="urn:microsoft.com/office/officeart/2005/8/layout/matrix3"/>
    <dgm:cxn modelId="{39D3CBDB-3AC3-479F-B811-EA5FDAA4B9B1}" type="presParOf" srcId="{279A39DF-9F05-42DD-867F-02125EE037BF}" destId="{50591FB9-BEE3-4F35-8B3E-AE8F94844F83}" srcOrd="0" destOrd="0" presId="urn:microsoft.com/office/officeart/2005/8/layout/matrix3"/>
    <dgm:cxn modelId="{961A089B-0DAF-418F-8407-7DBDD3F0AACE}" type="presParOf" srcId="{279A39DF-9F05-42DD-867F-02125EE037BF}" destId="{D5825DC6-1151-476A-8FEB-EC447CCEBA1C}" srcOrd="1" destOrd="0" presId="urn:microsoft.com/office/officeart/2005/8/layout/matrix3"/>
    <dgm:cxn modelId="{150BF83C-7A78-4754-889C-D500227DBEBE}" type="presParOf" srcId="{279A39DF-9F05-42DD-867F-02125EE037BF}" destId="{7F7FC41D-4E01-48AC-87E5-3714B9A52E2B}" srcOrd="2" destOrd="0" presId="urn:microsoft.com/office/officeart/2005/8/layout/matrix3"/>
    <dgm:cxn modelId="{2F9BA4A0-6B62-4CA1-A687-28C744AF8A04}" type="presParOf" srcId="{279A39DF-9F05-42DD-867F-02125EE037BF}" destId="{BF79C613-73BD-442C-B84F-F1B25792D474}" srcOrd="3" destOrd="0" presId="urn:microsoft.com/office/officeart/2005/8/layout/matrix3"/>
    <dgm:cxn modelId="{B8C7C74E-613C-4FDA-8BC4-DC9D60BFFD54}" type="presParOf" srcId="{279A39DF-9F05-42DD-867F-02125EE037BF}" destId="{3CC3CE8B-6097-45D1-AD49-D83873305123}" srcOrd="4" destOrd="0" presId="urn:microsoft.com/office/officeart/2005/8/layout/matrix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42493EA-C3AC-43B8-80BE-528FB1252785}"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zh-TW" altLang="en-US"/>
        </a:p>
      </dgm:t>
    </dgm:pt>
    <dgm:pt modelId="{0E159C52-D616-47E9-A530-7B704B55A988}">
      <dgm:prSet/>
      <dgm:spPr/>
      <dgm:t>
        <a:bodyPr/>
        <a:lstStyle/>
        <a:p>
          <a:pPr rtl="0"/>
          <a:r>
            <a:rPr lang="en-US" altLang="zh-TW" b="1" i="0" u="none" strike="noStrike" baseline="0" dirty="0">
              <a:solidFill>
                <a:schemeClr val="bg2"/>
              </a:solidFill>
              <a:latin typeface="Times New Roman" panose="02020603050405020304" pitchFamily="18" charset="0"/>
              <a:ea typeface="TSC UKai M TT" panose="02010609030101010101" pitchFamily="49" charset="-122"/>
              <a:cs typeface="Times New Roman" panose="02020603050405020304" pitchFamily="18" charset="0"/>
            </a:rPr>
            <a:t>1.</a:t>
          </a:r>
          <a:r>
            <a:rPr lang="zh-TW" altLang="en-US" b="1" i="0" u="none" strike="noStrike" baseline="0" dirty="0">
              <a:solidFill>
                <a:schemeClr val="bg2"/>
              </a:solidFill>
              <a:latin typeface="Times New Roman" panose="02020603050405020304" pitchFamily="18" charset="0"/>
              <a:ea typeface="TSC UKai M TT" panose="02010609030101010101" pitchFamily="49" charset="-122"/>
              <a:cs typeface="Times New Roman" panose="02020603050405020304" pitchFamily="18" charset="0"/>
            </a:rPr>
            <a:t> </a:t>
          </a:r>
          <a:r>
            <a:rPr lang="en-US" altLang="zh-TW" b="1" i="0" u="none" strike="noStrike" baseline="0" dirty="0">
              <a:solidFill>
                <a:schemeClr val="bg2"/>
              </a:solidFill>
              <a:latin typeface="Times New Roman" panose="02020603050405020304" pitchFamily="18" charset="0"/>
              <a:ea typeface="TSC UKai M TT" panose="02010609030101010101" pitchFamily="49" charset="-122"/>
              <a:cs typeface="Times New Roman" panose="02020603050405020304" pitchFamily="18" charset="0"/>
            </a:rPr>
            <a:t>Why Mission?</a:t>
          </a:r>
          <a:r>
            <a:rPr lang="zh-TW" altLang="en-US" b="1" dirty="0">
              <a:solidFill>
                <a:schemeClr val="bg2"/>
              </a:solidFill>
              <a:latin typeface="Times New Roman" panose="02020603050405020304" pitchFamily="18" charset="0"/>
              <a:ea typeface="TSC UKai M TT" panose="02010609030101010101" pitchFamily="49" charset="-122"/>
              <a:cs typeface="Times New Roman" panose="02020603050405020304" pitchFamily="18" charset="0"/>
            </a:rPr>
            <a:t> </a:t>
          </a:r>
          <a:endParaRPr kumimoji="1" lang="en-US" b="1" dirty="0">
            <a:solidFill>
              <a:schemeClr val="bg2"/>
            </a:solidFill>
          </a:endParaRPr>
        </a:p>
      </dgm:t>
    </dgm:pt>
    <dgm:pt modelId="{9D9D71CF-7EB5-4738-9115-C75BBA369046}" type="parTrans" cxnId="{E8CD5C95-1477-48E1-A37D-636C2C8A3149}">
      <dgm:prSet/>
      <dgm:spPr/>
      <dgm:t>
        <a:bodyPr/>
        <a:lstStyle/>
        <a:p>
          <a:endParaRPr lang="zh-TW" altLang="en-US">
            <a:solidFill>
              <a:srgbClr val="FF0000"/>
            </a:solidFill>
          </a:endParaRPr>
        </a:p>
      </dgm:t>
    </dgm:pt>
    <dgm:pt modelId="{74C02C18-506C-4145-90A9-04ABF1ED163F}" type="sibTrans" cxnId="{E8CD5C95-1477-48E1-A37D-636C2C8A3149}">
      <dgm:prSet/>
      <dgm:spPr/>
      <dgm:t>
        <a:bodyPr/>
        <a:lstStyle/>
        <a:p>
          <a:endParaRPr lang="zh-TW" altLang="en-US">
            <a:solidFill>
              <a:srgbClr val="FF0000"/>
            </a:solidFill>
          </a:endParaRPr>
        </a:p>
      </dgm:t>
    </dgm:pt>
    <dgm:pt modelId="{87205653-E47D-4806-9D4A-CB26CC0D7108}">
      <dgm:prSet/>
      <dgm:spPr/>
      <dgm:t>
        <a:bodyPr/>
        <a:lstStyle/>
        <a:p>
          <a:r>
            <a:rPr lang="en-US" b="1" dirty="0">
              <a:solidFill>
                <a:srgbClr val="FFFF00"/>
              </a:solidFill>
            </a:rPr>
            <a:t>2. Why Short Term Mission?</a:t>
          </a:r>
        </a:p>
      </dgm:t>
    </dgm:pt>
    <dgm:pt modelId="{787B34E5-C5A0-404B-AD50-C254D9AB61E2}" type="parTrans" cxnId="{5B3B3260-1C1D-4771-9ACC-1AFD7279CD3F}">
      <dgm:prSet/>
      <dgm:spPr/>
      <dgm:t>
        <a:bodyPr/>
        <a:lstStyle/>
        <a:p>
          <a:endParaRPr lang="en-US"/>
        </a:p>
      </dgm:t>
    </dgm:pt>
    <dgm:pt modelId="{FDABAA32-F979-4414-95CD-DCFD85CC0414}" type="sibTrans" cxnId="{5B3B3260-1C1D-4771-9ACC-1AFD7279CD3F}">
      <dgm:prSet/>
      <dgm:spPr/>
      <dgm:t>
        <a:bodyPr/>
        <a:lstStyle/>
        <a:p>
          <a:endParaRPr lang="en-US"/>
        </a:p>
      </dgm:t>
    </dgm:pt>
    <dgm:pt modelId="{279A39DF-9F05-42DD-867F-02125EE037BF}" type="pres">
      <dgm:prSet presAssocID="{642493EA-C3AC-43B8-80BE-528FB1252785}" presName="matrix" presStyleCnt="0">
        <dgm:presLayoutVars>
          <dgm:chMax val="1"/>
          <dgm:dir/>
          <dgm:resizeHandles val="exact"/>
        </dgm:presLayoutVars>
      </dgm:prSet>
      <dgm:spPr/>
    </dgm:pt>
    <dgm:pt modelId="{50591FB9-BEE3-4F35-8B3E-AE8F94844F83}" type="pres">
      <dgm:prSet presAssocID="{642493EA-C3AC-43B8-80BE-528FB1252785}" presName="diamond" presStyleLbl="bgShp" presStyleIdx="0" presStyleCnt="1"/>
      <dgm:spPr>
        <a:solidFill>
          <a:srgbClr val="7030A0"/>
        </a:solidFill>
      </dgm:spPr>
    </dgm:pt>
    <dgm:pt modelId="{D5825DC6-1151-476A-8FEB-EC447CCEBA1C}" type="pres">
      <dgm:prSet presAssocID="{642493EA-C3AC-43B8-80BE-528FB1252785}" presName="quad1" presStyleLbl="node1" presStyleIdx="0" presStyleCnt="4">
        <dgm:presLayoutVars>
          <dgm:chMax val="0"/>
          <dgm:chPref val="0"/>
          <dgm:bulletEnabled val="1"/>
        </dgm:presLayoutVars>
      </dgm:prSet>
      <dgm:spPr/>
    </dgm:pt>
    <dgm:pt modelId="{7F7FC41D-4E01-48AC-87E5-3714B9A52E2B}" type="pres">
      <dgm:prSet presAssocID="{642493EA-C3AC-43B8-80BE-528FB1252785}" presName="quad2" presStyleLbl="node1" presStyleIdx="1" presStyleCnt="4">
        <dgm:presLayoutVars>
          <dgm:chMax val="0"/>
          <dgm:chPref val="0"/>
          <dgm:bulletEnabled val="1"/>
        </dgm:presLayoutVars>
      </dgm:prSet>
      <dgm:spPr/>
    </dgm:pt>
    <dgm:pt modelId="{BF79C613-73BD-442C-B84F-F1B25792D474}" type="pres">
      <dgm:prSet presAssocID="{642493EA-C3AC-43B8-80BE-528FB1252785}" presName="quad3" presStyleLbl="node1" presStyleIdx="2" presStyleCnt="4">
        <dgm:presLayoutVars>
          <dgm:chMax val="0"/>
          <dgm:chPref val="0"/>
          <dgm:bulletEnabled val="1"/>
        </dgm:presLayoutVars>
      </dgm:prSet>
      <dgm:spPr/>
    </dgm:pt>
    <dgm:pt modelId="{3CC3CE8B-6097-45D1-AD49-D83873305123}" type="pres">
      <dgm:prSet presAssocID="{642493EA-C3AC-43B8-80BE-528FB1252785}" presName="quad4" presStyleLbl="node1" presStyleIdx="3" presStyleCnt="4">
        <dgm:presLayoutVars>
          <dgm:chMax val="0"/>
          <dgm:chPref val="0"/>
          <dgm:bulletEnabled val="1"/>
        </dgm:presLayoutVars>
      </dgm:prSet>
      <dgm:spPr/>
    </dgm:pt>
  </dgm:ptLst>
  <dgm:cxnLst>
    <dgm:cxn modelId="{5B3B3260-1C1D-4771-9ACC-1AFD7279CD3F}" srcId="{642493EA-C3AC-43B8-80BE-528FB1252785}" destId="{87205653-E47D-4806-9D4A-CB26CC0D7108}" srcOrd="1" destOrd="0" parTransId="{787B34E5-C5A0-404B-AD50-C254D9AB61E2}" sibTransId="{FDABAA32-F979-4414-95CD-DCFD85CC0414}"/>
    <dgm:cxn modelId="{57C9616B-BBEF-4142-B27B-2362BB12A891}" type="presOf" srcId="{642493EA-C3AC-43B8-80BE-528FB1252785}" destId="{279A39DF-9F05-42DD-867F-02125EE037BF}" srcOrd="0" destOrd="0" presId="urn:microsoft.com/office/officeart/2005/8/layout/matrix3"/>
    <dgm:cxn modelId="{E8CD5C95-1477-48E1-A37D-636C2C8A3149}" srcId="{642493EA-C3AC-43B8-80BE-528FB1252785}" destId="{0E159C52-D616-47E9-A530-7B704B55A988}" srcOrd="0" destOrd="0" parTransId="{9D9D71CF-7EB5-4738-9115-C75BBA369046}" sibTransId="{74C02C18-506C-4145-90A9-04ABF1ED163F}"/>
    <dgm:cxn modelId="{01541AA1-E336-4BA7-A673-792033167E89}" type="presOf" srcId="{0E159C52-D616-47E9-A530-7B704B55A988}" destId="{D5825DC6-1151-476A-8FEB-EC447CCEBA1C}" srcOrd="0" destOrd="0" presId="urn:microsoft.com/office/officeart/2005/8/layout/matrix3"/>
    <dgm:cxn modelId="{68BE02A4-D017-4B6E-9BC5-1FF739564D29}" type="presOf" srcId="{87205653-E47D-4806-9D4A-CB26CC0D7108}" destId="{7F7FC41D-4E01-48AC-87E5-3714B9A52E2B}" srcOrd="0" destOrd="0" presId="urn:microsoft.com/office/officeart/2005/8/layout/matrix3"/>
    <dgm:cxn modelId="{39D3CBDB-3AC3-479F-B811-EA5FDAA4B9B1}" type="presParOf" srcId="{279A39DF-9F05-42DD-867F-02125EE037BF}" destId="{50591FB9-BEE3-4F35-8B3E-AE8F94844F83}" srcOrd="0" destOrd="0" presId="urn:microsoft.com/office/officeart/2005/8/layout/matrix3"/>
    <dgm:cxn modelId="{961A089B-0DAF-418F-8407-7DBDD3F0AACE}" type="presParOf" srcId="{279A39DF-9F05-42DD-867F-02125EE037BF}" destId="{D5825DC6-1151-476A-8FEB-EC447CCEBA1C}" srcOrd="1" destOrd="0" presId="urn:microsoft.com/office/officeart/2005/8/layout/matrix3"/>
    <dgm:cxn modelId="{150BF83C-7A78-4754-889C-D500227DBEBE}" type="presParOf" srcId="{279A39DF-9F05-42DD-867F-02125EE037BF}" destId="{7F7FC41D-4E01-48AC-87E5-3714B9A52E2B}" srcOrd="2" destOrd="0" presId="urn:microsoft.com/office/officeart/2005/8/layout/matrix3"/>
    <dgm:cxn modelId="{2F9BA4A0-6B62-4CA1-A687-28C744AF8A04}" type="presParOf" srcId="{279A39DF-9F05-42DD-867F-02125EE037BF}" destId="{BF79C613-73BD-442C-B84F-F1B25792D474}" srcOrd="3" destOrd="0" presId="urn:microsoft.com/office/officeart/2005/8/layout/matrix3"/>
    <dgm:cxn modelId="{B8C7C74E-613C-4FDA-8BC4-DC9D60BFFD54}" type="presParOf" srcId="{279A39DF-9F05-42DD-867F-02125EE037BF}" destId="{3CC3CE8B-6097-45D1-AD49-D83873305123}" srcOrd="4" destOrd="0" presId="urn:microsoft.com/office/officeart/2005/8/layout/matrix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42493EA-C3AC-43B8-80BE-528FB1252785}"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zh-TW" altLang="en-US"/>
        </a:p>
      </dgm:t>
    </dgm:pt>
    <dgm:pt modelId="{0E159C52-D616-47E9-A530-7B704B55A988}">
      <dgm:prSet/>
      <dgm:spPr/>
      <dgm:t>
        <a:bodyPr/>
        <a:lstStyle/>
        <a:p>
          <a:pPr rtl="0"/>
          <a:r>
            <a:rPr lang="en-US" altLang="zh-TW" b="1" i="0" u="none" strike="noStrike" baseline="0" dirty="0">
              <a:solidFill>
                <a:schemeClr val="bg2"/>
              </a:solidFill>
              <a:latin typeface="Times New Roman" panose="02020603050405020304" pitchFamily="18" charset="0"/>
              <a:ea typeface="TSC UKai M TT" panose="02010609030101010101" pitchFamily="49" charset="-122"/>
              <a:cs typeface="Times New Roman" panose="02020603050405020304" pitchFamily="18" charset="0"/>
            </a:rPr>
            <a:t>1.</a:t>
          </a:r>
          <a:r>
            <a:rPr lang="zh-TW" altLang="en-US" b="1" i="0" u="none" strike="noStrike" baseline="0" dirty="0">
              <a:solidFill>
                <a:schemeClr val="bg2"/>
              </a:solidFill>
              <a:latin typeface="Times New Roman" panose="02020603050405020304" pitchFamily="18" charset="0"/>
              <a:ea typeface="TSC UKai M TT" panose="02010609030101010101" pitchFamily="49" charset="-122"/>
              <a:cs typeface="Times New Roman" panose="02020603050405020304" pitchFamily="18" charset="0"/>
            </a:rPr>
            <a:t> </a:t>
          </a:r>
          <a:r>
            <a:rPr lang="en-US" altLang="zh-TW" b="1" i="0" u="none" strike="noStrike" baseline="0" dirty="0">
              <a:solidFill>
                <a:schemeClr val="bg2"/>
              </a:solidFill>
              <a:latin typeface="Times New Roman" panose="02020603050405020304" pitchFamily="18" charset="0"/>
              <a:ea typeface="TSC UKai M TT" panose="02010609030101010101" pitchFamily="49" charset="-122"/>
              <a:cs typeface="Times New Roman" panose="02020603050405020304" pitchFamily="18" charset="0"/>
            </a:rPr>
            <a:t>Why is  Mission important?</a:t>
          </a:r>
          <a:r>
            <a:rPr lang="zh-TW" altLang="en-US" b="1" dirty="0">
              <a:solidFill>
                <a:schemeClr val="bg2"/>
              </a:solidFill>
              <a:latin typeface="Times New Roman" panose="02020603050405020304" pitchFamily="18" charset="0"/>
              <a:ea typeface="TSC UKai M TT" panose="02010609030101010101" pitchFamily="49" charset="-122"/>
              <a:cs typeface="Times New Roman" panose="02020603050405020304" pitchFamily="18" charset="0"/>
            </a:rPr>
            <a:t> </a:t>
          </a:r>
          <a:endParaRPr kumimoji="1" lang="en-US" b="1" dirty="0">
            <a:solidFill>
              <a:schemeClr val="bg2"/>
            </a:solidFill>
          </a:endParaRPr>
        </a:p>
      </dgm:t>
    </dgm:pt>
    <dgm:pt modelId="{9D9D71CF-7EB5-4738-9115-C75BBA369046}" type="parTrans" cxnId="{E8CD5C95-1477-48E1-A37D-636C2C8A3149}">
      <dgm:prSet/>
      <dgm:spPr/>
      <dgm:t>
        <a:bodyPr/>
        <a:lstStyle/>
        <a:p>
          <a:endParaRPr lang="zh-TW" altLang="en-US">
            <a:solidFill>
              <a:srgbClr val="FF0000"/>
            </a:solidFill>
          </a:endParaRPr>
        </a:p>
      </dgm:t>
    </dgm:pt>
    <dgm:pt modelId="{74C02C18-506C-4145-90A9-04ABF1ED163F}" type="sibTrans" cxnId="{E8CD5C95-1477-48E1-A37D-636C2C8A3149}">
      <dgm:prSet/>
      <dgm:spPr/>
      <dgm:t>
        <a:bodyPr/>
        <a:lstStyle/>
        <a:p>
          <a:endParaRPr lang="zh-TW" altLang="en-US">
            <a:solidFill>
              <a:srgbClr val="FF0000"/>
            </a:solidFill>
          </a:endParaRPr>
        </a:p>
      </dgm:t>
    </dgm:pt>
    <dgm:pt modelId="{87205653-E47D-4806-9D4A-CB26CC0D7108}">
      <dgm:prSet/>
      <dgm:spPr/>
      <dgm:t>
        <a:bodyPr/>
        <a:lstStyle/>
        <a:p>
          <a:r>
            <a:rPr lang="en-US" b="1" dirty="0">
              <a:solidFill>
                <a:schemeClr val="bg2"/>
              </a:solidFill>
            </a:rPr>
            <a:t>2. Why Short Term Mission?</a:t>
          </a:r>
        </a:p>
      </dgm:t>
    </dgm:pt>
    <dgm:pt modelId="{787B34E5-C5A0-404B-AD50-C254D9AB61E2}" type="parTrans" cxnId="{5B3B3260-1C1D-4771-9ACC-1AFD7279CD3F}">
      <dgm:prSet/>
      <dgm:spPr/>
      <dgm:t>
        <a:bodyPr/>
        <a:lstStyle/>
        <a:p>
          <a:endParaRPr lang="en-US"/>
        </a:p>
      </dgm:t>
    </dgm:pt>
    <dgm:pt modelId="{FDABAA32-F979-4414-95CD-DCFD85CC0414}" type="sibTrans" cxnId="{5B3B3260-1C1D-4771-9ACC-1AFD7279CD3F}">
      <dgm:prSet/>
      <dgm:spPr/>
      <dgm:t>
        <a:bodyPr/>
        <a:lstStyle/>
        <a:p>
          <a:endParaRPr lang="en-US"/>
        </a:p>
      </dgm:t>
    </dgm:pt>
    <dgm:pt modelId="{469A60CB-E39E-44F7-9E4A-9E14F68FD6DE}">
      <dgm:prSet/>
      <dgm:spPr/>
      <dgm:t>
        <a:bodyPr/>
        <a:lstStyle/>
        <a:p>
          <a:r>
            <a:rPr lang="en-US" b="1" dirty="0">
              <a:solidFill>
                <a:srgbClr val="FFFF00"/>
              </a:solidFill>
            </a:rPr>
            <a:t>3. How to Take first Step?</a:t>
          </a:r>
        </a:p>
      </dgm:t>
    </dgm:pt>
    <dgm:pt modelId="{7DDA3A63-8148-4785-88E3-EC20F381EFB0}" type="parTrans" cxnId="{0E7C1C6C-1DB2-40D1-89C8-F7D3ED54696B}">
      <dgm:prSet/>
      <dgm:spPr/>
      <dgm:t>
        <a:bodyPr/>
        <a:lstStyle/>
        <a:p>
          <a:endParaRPr lang="en-US"/>
        </a:p>
      </dgm:t>
    </dgm:pt>
    <dgm:pt modelId="{C3D4CE2F-304F-4F72-AEF9-A60B26373723}" type="sibTrans" cxnId="{0E7C1C6C-1DB2-40D1-89C8-F7D3ED54696B}">
      <dgm:prSet/>
      <dgm:spPr/>
      <dgm:t>
        <a:bodyPr/>
        <a:lstStyle/>
        <a:p>
          <a:endParaRPr lang="en-US"/>
        </a:p>
      </dgm:t>
    </dgm:pt>
    <dgm:pt modelId="{279A39DF-9F05-42DD-867F-02125EE037BF}" type="pres">
      <dgm:prSet presAssocID="{642493EA-C3AC-43B8-80BE-528FB1252785}" presName="matrix" presStyleCnt="0">
        <dgm:presLayoutVars>
          <dgm:chMax val="1"/>
          <dgm:dir/>
          <dgm:resizeHandles val="exact"/>
        </dgm:presLayoutVars>
      </dgm:prSet>
      <dgm:spPr/>
    </dgm:pt>
    <dgm:pt modelId="{50591FB9-BEE3-4F35-8B3E-AE8F94844F83}" type="pres">
      <dgm:prSet presAssocID="{642493EA-C3AC-43B8-80BE-528FB1252785}" presName="diamond" presStyleLbl="bgShp" presStyleIdx="0" presStyleCnt="1"/>
      <dgm:spPr>
        <a:solidFill>
          <a:srgbClr val="7030A0"/>
        </a:solidFill>
      </dgm:spPr>
    </dgm:pt>
    <dgm:pt modelId="{D5825DC6-1151-476A-8FEB-EC447CCEBA1C}" type="pres">
      <dgm:prSet presAssocID="{642493EA-C3AC-43B8-80BE-528FB1252785}" presName="quad1" presStyleLbl="node1" presStyleIdx="0" presStyleCnt="4">
        <dgm:presLayoutVars>
          <dgm:chMax val="0"/>
          <dgm:chPref val="0"/>
          <dgm:bulletEnabled val="1"/>
        </dgm:presLayoutVars>
      </dgm:prSet>
      <dgm:spPr/>
    </dgm:pt>
    <dgm:pt modelId="{7F7FC41D-4E01-48AC-87E5-3714B9A52E2B}" type="pres">
      <dgm:prSet presAssocID="{642493EA-C3AC-43B8-80BE-528FB1252785}" presName="quad2" presStyleLbl="node1" presStyleIdx="1" presStyleCnt="4">
        <dgm:presLayoutVars>
          <dgm:chMax val="0"/>
          <dgm:chPref val="0"/>
          <dgm:bulletEnabled val="1"/>
        </dgm:presLayoutVars>
      </dgm:prSet>
      <dgm:spPr/>
    </dgm:pt>
    <dgm:pt modelId="{BF79C613-73BD-442C-B84F-F1B25792D474}" type="pres">
      <dgm:prSet presAssocID="{642493EA-C3AC-43B8-80BE-528FB1252785}" presName="quad3" presStyleLbl="node1" presStyleIdx="2" presStyleCnt="4">
        <dgm:presLayoutVars>
          <dgm:chMax val="0"/>
          <dgm:chPref val="0"/>
          <dgm:bulletEnabled val="1"/>
        </dgm:presLayoutVars>
      </dgm:prSet>
      <dgm:spPr/>
    </dgm:pt>
    <dgm:pt modelId="{3CC3CE8B-6097-45D1-AD49-D83873305123}" type="pres">
      <dgm:prSet presAssocID="{642493EA-C3AC-43B8-80BE-528FB1252785}" presName="quad4" presStyleLbl="node1" presStyleIdx="3" presStyleCnt="4">
        <dgm:presLayoutVars>
          <dgm:chMax val="0"/>
          <dgm:chPref val="0"/>
          <dgm:bulletEnabled val="1"/>
        </dgm:presLayoutVars>
      </dgm:prSet>
      <dgm:spPr/>
    </dgm:pt>
  </dgm:ptLst>
  <dgm:cxnLst>
    <dgm:cxn modelId="{5B3B3260-1C1D-4771-9ACC-1AFD7279CD3F}" srcId="{642493EA-C3AC-43B8-80BE-528FB1252785}" destId="{87205653-E47D-4806-9D4A-CB26CC0D7108}" srcOrd="1" destOrd="0" parTransId="{787B34E5-C5A0-404B-AD50-C254D9AB61E2}" sibTransId="{FDABAA32-F979-4414-95CD-DCFD85CC0414}"/>
    <dgm:cxn modelId="{57C9616B-BBEF-4142-B27B-2362BB12A891}" type="presOf" srcId="{642493EA-C3AC-43B8-80BE-528FB1252785}" destId="{279A39DF-9F05-42DD-867F-02125EE037BF}" srcOrd="0" destOrd="0" presId="urn:microsoft.com/office/officeart/2005/8/layout/matrix3"/>
    <dgm:cxn modelId="{0E7C1C6C-1DB2-40D1-89C8-F7D3ED54696B}" srcId="{642493EA-C3AC-43B8-80BE-528FB1252785}" destId="{469A60CB-E39E-44F7-9E4A-9E14F68FD6DE}" srcOrd="2" destOrd="0" parTransId="{7DDA3A63-8148-4785-88E3-EC20F381EFB0}" sibTransId="{C3D4CE2F-304F-4F72-AEF9-A60B26373723}"/>
    <dgm:cxn modelId="{E8CD5C95-1477-48E1-A37D-636C2C8A3149}" srcId="{642493EA-C3AC-43B8-80BE-528FB1252785}" destId="{0E159C52-D616-47E9-A530-7B704B55A988}" srcOrd="0" destOrd="0" parTransId="{9D9D71CF-7EB5-4738-9115-C75BBA369046}" sibTransId="{74C02C18-506C-4145-90A9-04ABF1ED163F}"/>
    <dgm:cxn modelId="{01541AA1-E336-4BA7-A673-792033167E89}" type="presOf" srcId="{0E159C52-D616-47E9-A530-7B704B55A988}" destId="{D5825DC6-1151-476A-8FEB-EC447CCEBA1C}" srcOrd="0" destOrd="0" presId="urn:microsoft.com/office/officeart/2005/8/layout/matrix3"/>
    <dgm:cxn modelId="{68BE02A4-D017-4B6E-9BC5-1FF739564D29}" type="presOf" srcId="{87205653-E47D-4806-9D4A-CB26CC0D7108}" destId="{7F7FC41D-4E01-48AC-87E5-3714B9A52E2B}" srcOrd="0" destOrd="0" presId="urn:microsoft.com/office/officeart/2005/8/layout/matrix3"/>
    <dgm:cxn modelId="{82DA58DC-742D-414D-978D-FA67E68F202C}" type="presOf" srcId="{469A60CB-E39E-44F7-9E4A-9E14F68FD6DE}" destId="{BF79C613-73BD-442C-B84F-F1B25792D474}" srcOrd="0" destOrd="0" presId="urn:microsoft.com/office/officeart/2005/8/layout/matrix3"/>
    <dgm:cxn modelId="{39D3CBDB-3AC3-479F-B811-EA5FDAA4B9B1}" type="presParOf" srcId="{279A39DF-9F05-42DD-867F-02125EE037BF}" destId="{50591FB9-BEE3-4F35-8B3E-AE8F94844F83}" srcOrd="0" destOrd="0" presId="urn:microsoft.com/office/officeart/2005/8/layout/matrix3"/>
    <dgm:cxn modelId="{961A089B-0DAF-418F-8407-7DBDD3F0AACE}" type="presParOf" srcId="{279A39DF-9F05-42DD-867F-02125EE037BF}" destId="{D5825DC6-1151-476A-8FEB-EC447CCEBA1C}" srcOrd="1" destOrd="0" presId="urn:microsoft.com/office/officeart/2005/8/layout/matrix3"/>
    <dgm:cxn modelId="{150BF83C-7A78-4754-889C-D500227DBEBE}" type="presParOf" srcId="{279A39DF-9F05-42DD-867F-02125EE037BF}" destId="{7F7FC41D-4E01-48AC-87E5-3714B9A52E2B}" srcOrd="2" destOrd="0" presId="urn:microsoft.com/office/officeart/2005/8/layout/matrix3"/>
    <dgm:cxn modelId="{2F9BA4A0-6B62-4CA1-A687-28C744AF8A04}" type="presParOf" srcId="{279A39DF-9F05-42DD-867F-02125EE037BF}" destId="{BF79C613-73BD-442C-B84F-F1B25792D474}" srcOrd="3" destOrd="0" presId="urn:microsoft.com/office/officeart/2005/8/layout/matrix3"/>
    <dgm:cxn modelId="{B8C7C74E-613C-4FDA-8BC4-DC9D60BFFD54}" type="presParOf" srcId="{279A39DF-9F05-42DD-867F-02125EE037BF}" destId="{3CC3CE8B-6097-45D1-AD49-D83873305123}"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42493EA-C3AC-43B8-80BE-528FB1252785}"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zh-TW" altLang="en-US"/>
        </a:p>
      </dgm:t>
    </dgm:pt>
    <dgm:pt modelId="{0E159C52-D616-47E9-A530-7B704B55A988}">
      <dgm:prSet/>
      <dgm:spPr/>
      <dgm:t>
        <a:bodyPr/>
        <a:lstStyle/>
        <a:p>
          <a:pPr rtl="0"/>
          <a:r>
            <a:rPr lang="en-US" altLang="zh-TW" b="1" i="0" u="none" strike="noStrike" baseline="0" dirty="0">
              <a:solidFill>
                <a:schemeClr val="bg2"/>
              </a:solidFill>
              <a:latin typeface="Times New Roman" panose="02020603050405020304" pitchFamily="18" charset="0"/>
              <a:ea typeface="TSC UKai M TT" panose="02010609030101010101" pitchFamily="49" charset="-122"/>
              <a:cs typeface="Times New Roman" panose="02020603050405020304" pitchFamily="18" charset="0"/>
            </a:rPr>
            <a:t>1.</a:t>
          </a:r>
          <a:r>
            <a:rPr lang="zh-TW" altLang="en-US" b="1" i="0" u="none" strike="noStrike" baseline="0" dirty="0">
              <a:solidFill>
                <a:schemeClr val="bg2"/>
              </a:solidFill>
              <a:latin typeface="Times New Roman" panose="02020603050405020304" pitchFamily="18" charset="0"/>
              <a:ea typeface="TSC UKai M TT" panose="02010609030101010101" pitchFamily="49" charset="-122"/>
              <a:cs typeface="Times New Roman" panose="02020603050405020304" pitchFamily="18" charset="0"/>
            </a:rPr>
            <a:t> </a:t>
          </a:r>
          <a:r>
            <a:rPr lang="en-US" altLang="zh-TW" b="1" i="0" u="none" strike="noStrike" baseline="0" dirty="0">
              <a:solidFill>
                <a:schemeClr val="bg2"/>
              </a:solidFill>
              <a:latin typeface="Times New Roman" panose="02020603050405020304" pitchFamily="18" charset="0"/>
              <a:ea typeface="TSC UKai M TT" panose="02010609030101010101" pitchFamily="49" charset="-122"/>
              <a:cs typeface="Times New Roman" panose="02020603050405020304" pitchFamily="18" charset="0"/>
            </a:rPr>
            <a:t>Why Mission?</a:t>
          </a:r>
          <a:r>
            <a:rPr lang="zh-TW" altLang="en-US" b="1" dirty="0">
              <a:solidFill>
                <a:schemeClr val="bg2"/>
              </a:solidFill>
              <a:latin typeface="Times New Roman" panose="02020603050405020304" pitchFamily="18" charset="0"/>
              <a:ea typeface="TSC UKai M TT" panose="02010609030101010101" pitchFamily="49" charset="-122"/>
              <a:cs typeface="Times New Roman" panose="02020603050405020304" pitchFamily="18" charset="0"/>
            </a:rPr>
            <a:t> </a:t>
          </a:r>
          <a:endParaRPr kumimoji="1" lang="en-US" b="1" dirty="0">
            <a:solidFill>
              <a:schemeClr val="bg2"/>
            </a:solidFill>
          </a:endParaRPr>
        </a:p>
      </dgm:t>
    </dgm:pt>
    <dgm:pt modelId="{9D9D71CF-7EB5-4738-9115-C75BBA369046}" type="parTrans" cxnId="{E8CD5C95-1477-48E1-A37D-636C2C8A3149}">
      <dgm:prSet/>
      <dgm:spPr/>
      <dgm:t>
        <a:bodyPr/>
        <a:lstStyle/>
        <a:p>
          <a:endParaRPr lang="zh-TW" altLang="en-US">
            <a:solidFill>
              <a:srgbClr val="FF0000"/>
            </a:solidFill>
          </a:endParaRPr>
        </a:p>
      </dgm:t>
    </dgm:pt>
    <dgm:pt modelId="{74C02C18-506C-4145-90A9-04ABF1ED163F}" type="sibTrans" cxnId="{E8CD5C95-1477-48E1-A37D-636C2C8A3149}">
      <dgm:prSet/>
      <dgm:spPr/>
      <dgm:t>
        <a:bodyPr/>
        <a:lstStyle/>
        <a:p>
          <a:endParaRPr lang="zh-TW" altLang="en-US">
            <a:solidFill>
              <a:srgbClr val="FF0000"/>
            </a:solidFill>
          </a:endParaRPr>
        </a:p>
      </dgm:t>
    </dgm:pt>
    <dgm:pt modelId="{87205653-E47D-4806-9D4A-CB26CC0D7108}">
      <dgm:prSet/>
      <dgm:spPr/>
      <dgm:t>
        <a:bodyPr/>
        <a:lstStyle/>
        <a:p>
          <a:r>
            <a:rPr lang="en-US" b="1" dirty="0">
              <a:solidFill>
                <a:schemeClr val="bg2"/>
              </a:solidFill>
            </a:rPr>
            <a:t>2. Why Short Term Mission?</a:t>
          </a:r>
        </a:p>
      </dgm:t>
    </dgm:pt>
    <dgm:pt modelId="{787B34E5-C5A0-404B-AD50-C254D9AB61E2}" type="parTrans" cxnId="{5B3B3260-1C1D-4771-9ACC-1AFD7279CD3F}">
      <dgm:prSet/>
      <dgm:spPr/>
      <dgm:t>
        <a:bodyPr/>
        <a:lstStyle/>
        <a:p>
          <a:endParaRPr lang="en-US"/>
        </a:p>
      </dgm:t>
    </dgm:pt>
    <dgm:pt modelId="{FDABAA32-F979-4414-95CD-DCFD85CC0414}" type="sibTrans" cxnId="{5B3B3260-1C1D-4771-9ACC-1AFD7279CD3F}">
      <dgm:prSet/>
      <dgm:spPr/>
      <dgm:t>
        <a:bodyPr/>
        <a:lstStyle/>
        <a:p>
          <a:endParaRPr lang="en-US"/>
        </a:p>
      </dgm:t>
    </dgm:pt>
    <dgm:pt modelId="{469A60CB-E39E-44F7-9E4A-9E14F68FD6DE}">
      <dgm:prSet/>
      <dgm:spPr/>
      <dgm:t>
        <a:bodyPr/>
        <a:lstStyle/>
        <a:p>
          <a:r>
            <a:rPr lang="en-US" b="1" dirty="0">
              <a:solidFill>
                <a:srgbClr val="FFFF00"/>
              </a:solidFill>
            </a:rPr>
            <a:t>3. How to Take first  Step?</a:t>
          </a:r>
        </a:p>
      </dgm:t>
    </dgm:pt>
    <dgm:pt modelId="{7DDA3A63-8148-4785-88E3-EC20F381EFB0}" type="parTrans" cxnId="{0E7C1C6C-1DB2-40D1-89C8-F7D3ED54696B}">
      <dgm:prSet/>
      <dgm:spPr/>
      <dgm:t>
        <a:bodyPr/>
        <a:lstStyle/>
        <a:p>
          <a:endParaRPr lang="en-US"/>
        </a:p>
      </dgm:t>
    </dgm:pt>
    <dgm:pt modelId="{C3D4CE2F-304F-4F72-AEF9-A60B26373723}" type="sibTrans" cxnId="{0E7C1C6C-1DB2-40D1-89C8-F7D3ED54696B}">
      <dgm:prSet/>
      <dgm:spPr/>
      <dgm:t>
        <a:bodyPr/>
        <a:lstStyle/>
        <a:p>
          <a:endParaRPr lang="en-US"/>
        </a:p>
      </dgm:t>
    </dgm:pt>
    <dgm:pt modelId="{9EF311BD-D7F6-4392-B96D-ABB5AF3358F5}">
      <dgm:prSet/>
      <dgm:spPr/>
      <dgm:t>
        <a:bodyPr/>
        <a:lstStyle/>
        <a:p>
          <a:r>
            <a:rPr lang="en-US" b="1" dirty="0">
              <a:solidFill>
                <a:srgbClr val="FFFF00"/>
              </a:solidFill>
            </a:rPr>
            <a:t>4. Are You Willing to Take a Short Term Mission Trip?</a:t>
          </a:r>
        </a:p>
      </dgm:t>
    </dgm:pt>
    <dgm:pt modelId="{A6B0AC65-8B2F-4F87-ABB9-2CFE50DF72F1}" type="parTrans" cxnId="{97FE6887-63B3-46E3-8F56-72FBCCC56FD3}">
      <dgm:prSet/>
      <dgm:spPr/>
      <dgm:t>
        <a:bodyPr/>
        <a:lstStyle/>
        <a:p>
          <a:endParaRPr lang="en-US"/>
        </a:p>
      </dgm:t>
    </dgm:pt>
    <dgm:pt modelId="{0847A185-3154-4181-B00A-BCB6F13DD020}" type="sibTrans" cxnId="{97FE6887-63B3-46E3-8F56-72FBCCC56FD3}">
      <dgm:prSet/>
      <dgm:spPr/>
      <dgm:t>
        <a:bodyPr/>
        <a:lstStyle/>
        <a:p>
          <a:endParaRPr lang="en-US"/>
        </a:p>
      </dgm:t>
    </dgm:pt>
    <dgm:pt modelId="{279A39DF-9F05-42DD-867F-02125EE037BF}" type="pres">
      <dgm:prSet presAssocID="{642493EA-C3AC-43B8-80BE-528FB1252785}" presName="matrix" presStyleCnt="0">
        <dgm:presLayoutVars>
          <dgm:chMax val="1"/>
          <dgm:dir/>
          <dgm:resizeHandles val="exact"/>
        </dgm:presLayoutVars>
      </dgm:prSet>
      <dgm:spPr/>
    </dgm:pt>
    <dgm:pt modelId="{50591FB9-BEE3-4F35-8B3E-AE8F94844F83}" type="pres">
      <dgm:prSet presAssocID="{642493EA-C3AC-43B8-80BE-528FB1252785}" presName="diamond" presStyleLbl="bgShp" presStyleIdx="0" presStyleCnt="1"/>
      <dgm:spPr>
        <a:solidFill>
          <a:srgbClr val="7030A0"/>
        </a:solidFill>
      </dgm:spPr>
    </dgm:pt>
    <dgm:pt modelId="{D5825DC6-1151-476A-8FEB-EC447CCEBA1C}" type="pres">
      <dgm:prSet presAssocID="{642493EA-C3AC-43B8-80BE-528FB1252785}" presName="quad1" presStyleLbl="node1" presStyleIdx="0" presStyleCnt="4">
        <dgm:presLayoutVars>
          <dgm:chMax val="0"/>
          <dgm:chPref val="0"/>
          <dgm:bulletEnabled val="1"/>
        </dgm:presLayoutVars>
      </dgm:prSet>
      <dgm:spPr/>
    </dgm:pt>
    <dgm:pt modelId="{7F7FC41D-4E01-48AC-87E5-3714B9A52E2B}" type="pres">
      <dgm:prSet presAssocID="{642493EA-C3AC-43B8-80BE-528FB1252785}" presName="quad2" presStyleLbl="node1" presStyleIdx="1" presStyleCnt="4">
        <dgm:presLayoutVars>
          <dgm:chMax val="0"/>
          <dgm:chPref val="0"/>
          <dgm:bulletEnabled val="1"/>
        </dgm:presLayoutVars>
      </dgm:prSet>
      <dgm:spPr/>
    </dgm:pt>
    <dgm:pt modelId="{BF79C613-73BD-442C-B84F-F1B25792D474}" type="pres">
      <dgm:prSet presAssocID="{642493EA-C3AC-43B8-80BE-528FB1252785}" presName="quad3" presStyleLbl="node1" presStyleIdx="2" presStyleCnt="4">
        <dgm:presLayoutVars>
          <dgm:chMax val="0"/>
          <dgm:chPref val="0"/>
          <dgm:bulletEnabled val="1"/>
        </dgm:presLayoutVars>
      </dgm:prSet>
      <dgm:spPr/>
    </dgm:pt>
    <dgm:pt modelId="{3CC3CE8B-6097-45D1-AD49-D83873305123}" type="pres">
      <dgm:prSet presAssocID="{642493EA-C3AC-43B8-80BE-528FB1252785}" presName="quad4" presStyleLbl="node1" presStyleIdx="3" presStyleCnt="4">
        <dgm:presLayoutVars>
          <dgm:chMax val="0"/>
          <dgm:chPref val="0"/>
          <dgm:bulletEnabled val="1"/>
        </dgm:presLayoutVars>
      </dgm:prSet>
      <dgm:spPr/>
    </dgm:pt>
  </dgm:ptLst>
  <dgm:cxnLst>
    <dgm:cxn modelId="{5B3B3260-1C1D-4771-9ACC-1AFD7279CD3F}" srcId="{642493EA-C3AC-43B8-80BE-528FB1252785}" destId="{87205653-E47D-4806-9D4A-CB26CC0D7108}" srcOrd="1" destOrd="0" parTransId="{787B34E5-C5A0-404B-AD50-C254D9AB61E2}" sibTransId="{FDABAA32-F979-4414-95CD-DCFD85CC0414}"/>
    <dgm:cxn modelId="{57C9616B-BBEF-4142-B27B-2362BB12A891}" type="presOf" srcId="{642493EA-C3AC-43B8-80BE-528FB1252785}" destId="{279A39DF-9F05-42DD-867F-02125EE037BF}" srcOrd="0" destOrd="0" presId="urn:microsoft.com/office/officeart/2005/8/layout/matrix3"/>
    <dgm:cxn modelId="{0E7C1C6C-1DB2-40D1-89C8-F7D3ED54696B}" srcId="{642493EA-C3AC-43B8-80BE-528FB1252785}" destId="{469A60CB-E39E-44F7-9E4A-9E14F68FD6DE}" srcOrd="2" destOrd="0" parTransId="{7DDA3A63-8148-4785-88E3-EC20F381EFB0}" sibTransId="{C3D4CE2F-304F-4F72-AEF9-A60B26373723}"/>
    <dgm:cxn modelId="{97FE6887-63B3-46E3-8F56-72FBCCC56FD3}" srcId="{642493EA-C3AC-43B8-80BE-528FB1252785}" destId="{9EF311BD-D7F6-4392-B96D-ABB5AF3358F5}" srcOrd="3" destOrd="0" parTransId="{A6B0AC65-8B2F-4F87-ABB9-2CFE50DF72F1}" sibTransId="{0847A185-3154-4181-B00A-BCB6F13DD020}"/>
    <dgm:cxn modelId="{7B986F92-A71F-42DE-BB16-B272F7A0F417}" type="presOf" srcId="{9EF311BD-D7F6-4392-B96D-ABB5AF3358F5}" destId="{3CC3CE8B-6097-45D1-AD49-D83873305123}" srcOrd="0" destOrd="0" presId="urn:microsoft.com/office/officeart/2005/8/layout/matrix3"/>
    <dgm:cxn modelId="{E8CD5C95-1477-48E1-A37D-636C2C8A3149}" srcId="{642493EA-C3AC-43B8-80BE-528FB1252785}" destId="{0E159C52-D616-47E9-A530-7B704B55A988}" srcOrd="0" destOrd="0" parTransId="{9D9D71CF-7EB5-4738-9115-C75BBA369046}" sibTransId="{74C02C18-506C-4145-90A9-04ABF1ED163F}"/>
    <dgm:cxn modelId="{01541AA1-E336-4BA7-A673-792033167E89}" type="presOf" srcId="{0E159C52-D616-47E9-A530-7B704B55A988}" destId="{D5825DC6-1151-476A-8FEB-EC447CCEBA1C}" srcOrd="0" destOrd="0" presId="urn:microsoft.com/office/officeart/2005/8/layout/matrix3"/>
    <dgm:cxn modelId="{68BE02A4-D017-4B6E-9BC5-1FF739564D29}" type="presOf" srcId="{87205653-E47D-4806-9D4A-CB26CC0D7108}" destId="{7F7FC41D-4E01-48AC-87E5-3714B9A52E2B}" srcOrd="0" destOrd="0" presId="urn:microsoft.com/office/officeart/2005/8/layout/matrix3"/>
    <dgm:cxn modelId="{82DA58DC-742D-414D-978D-FA67E68F202C}" type="presOf" srcId="{469A60CB-E39E-44F7-9E4A-9E14F68FD6DE}" destId="{BF79C613-73BD-442C-B84F-F1B25792D474}" srcOrd="0" destOrd="0" presId="urn:microsoft.com/office/officeart/2005/8/layout/matrix3"/>
    <dgm:cxn modelId="{39D3CBDB-3AC3-479F-B811-EA5FDAA4B9B1}" type="presParOf" srcId="{279A39DF-9F05-42DD-867F-02125EE037BF}" destId="{50591FB9-BEE3-4F35-8B3E-AE8F94844F83}" srcOrd="0" destOrd="0" presId="urn:microsoft.com/office/officeart/2005/8/layout/matrix3"/>
    <dgm:cxn modelId="{961A089B-0DAF-418F-8407-7DBDD3F0AACE}" type="presParOf" srcId="{279A39DF-9F05-42DD-867F-02125EE037BF}" destId="{D5825DC6-1151-476A-8FEB-EC447CCEBA1C}" srcOrd="1" destOrd="0" presId="urn:microsoft.com/office/officeart/2005/8/layout/matrix3"/>
    <dgm:cxn modelId="{150BF83C-7A78-4754-889C-D500227DBEBE}" type="presParOf" srcId="{279A39DF-9F05-42DD-867F-02125EE037BF}" destId="{7F7FC41D-4E01-48AC-87E5-3714B9A52E2B}" srcOrd="2" destOrd="0" presId="urn:microsoft.com/office/officeart/2005/8/layout/matrix3"/>
    <dgm:cxn modelId="{2F9BA4A0-6B62-4CA1-A687-28C744AF8A04}" type="presParOf" srcId="{279A39DF-9F05-42DD-867F-02125EE037BF}" destId="{BF79C613-73BD-442C-B84F-F1B25792D474}" srcOrd="3" destOrd="0" presId="urn:microsoft.com/office/officeart/2005/8/layout/matrix3"/>
    <dgm:cxn modelId="{B8C7C74E-613C-4FDA-8BC4-DC9D60BFFD54}" type="presParOf" srcId="{279A39DF-9F05-42DD-867F-02125EE037BF}" destId="{3CC3CE8B-6097-45D1-AD49-D83873305123}"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22B78E9-E9F3-4471-BE3E-DD952D22E782}" type="doc">
      <dgm:prSet loTypeId="urn:microsoft.com/office/officeart/2005/8/layout/radial6" loCatId="cycle" qsTypeId="urn:microsoft.com/office/officeart/2005/8/quickstyle/simple1" qsCatId="simple" csTypeId="urn:microsoft.com/office/officeart/2005/8/colors/colorful3" csCatId="colorful" phldr="1"/>
      <dgm:spPr/>
      <dgm:t>
        <a:bodyPr/>
        <a:lstStyle/>
        <a:p>
          <a:endParaRPr lang="zh-CN" altLang="en-US"/>
        </a:p>
      </dgm:t>
    </dgm:pt>
    <dgm:pt modelId="{70C26C11-D1E5-425B-84E2-6A0AEF951ECC}">
      <dgm:prSet phldrT="[文本]"/>
      <dgm:spPr/>
      <dgm:t>
        <a:bodyPr/>
        <a:lstStyle/>
        <a:p>
          <a:r>
            <a:rPr lang="en-US" altLang="zh-TW" b="1" dirty="0">
              <a:latin typeface="TSC UKai M TT" panose="02010609030101010101" pitchFamily="49" charset="-122"/>
              <a:ea typeface="TSC UKai M TT" panose="02010609030101010101" pitchFamily="49" charset="-122"/>
            </a:rPr>
            <a:t>STM</a:t>
          </a:r>
          <a:endParaRPr lang="zh-CN" altLang="en-US" b="1" dirty="0">
            <a:latin typeface="TSC UKai M TT" panose="02010609030101010101" pitchFamily="49" charset="-122"/>
            <a:ea typeface="TSC UKai M TT" panose="02010609030101010101" pitchFamily="49" charset="-122"/>
          </a:endParaRPr>
        </a:p>
      </dgm:t>
    </dgm:pt>
    <dgm:pt modelId="{7C05D9A9-A816-4808-A35A-03C50BD08B79}" type="parTrans" cxnId="{AAAFCE32-7D84-47BA-8F86-AE4ECACB69F2}">
      <dgm:prSet/>
      <dgm:spPr/>
      <dgm:t>
        <a:bodyPr/>
        <a:lstStyle/>
        <a:p>
          <a:endParaRPr lang="zh-CN" altLang="en-US"/>
        </a:p>
      </dgm:t>
    </dgm:pt>
    <dgm:pt modelId="{5B02A3DA-8EB0-4734-854A-AB4340138B09}" type="sibTrans" cxnId="{AAAFCE32-7D84-47BA-8F86-AE4ECACB69F2}">
      <dgm:prSet/>
      <dgm:spPr/>
      <dgm:t>
        <a:bodyPr/>
        <a:lstStyle/>
        <a:p>
          <a:endParaRPr lang="zh-CN" altLang="en-US"/>
        </a:p>
      </dgm:t>
    </dgm:pt>
    <dgm:pt modelId="{2CEF65B9-E171-4224-9F7A-89F6B664E781}">
      <dgm:prSet phldrT="[文本]" custT="1"/>
      <dgm:spPr/>
      <dgm:t>
        <a:bodyPr/>
        <a:lstStyle/>
        <a:p>
          <a:r>
            <a:rPr lang="en-US" altLang="zh-TW" sz="2000" b="1" dirty="0">
              <a:latin typeface="TSC UKai M TT" panose="02010609030101010101" pitchFamily="49" charset="-122"/>
              <a:ea typeface="TSC UKai M TT" panose="02010609030101010101" pitchFamily="49" charset="-122"/>
            </a:rPr>
            <a:t>Vision</a:t>
          </a:r>
          <a:endParaRPr lang="zh-CN" altLang="en-US" sz="2000" b="1" dirty="0">
            <a:latin typeface="TSC UKai M TT" panose="02010609030101010101" pitchFamily="49" charset="-122"/>
            <a:ea typeface="TSC UKai M TT" panose="02010609030101010101" pitchFamily="49" charset="-122"/>
          </a:endParaRPr>
        </a:p>
      </dgm:t>
    </dgm:pt>
    <dgm:pt modelId="{27E42080-8BA1-471D-BFD4-E473E9DE4DD0}" type="parTrans" cxnId="{25F11C03-23DD-4B21-A87D-11627B845CC3}">
      <dgm:prSet/>
      <dgm:spPr/>
      <dgm:t>
        <a:bodyPr/>
        <a:lstStyle/>
        <a:p>
          <a:endParaRPr lang="zh-CN" altLang="en-US"/>
        </a:p>
      </dgm:t>
    </dgm:pt>
    <dgm:pt modelId="{5E373E35-5455-4C65-8E3D-F6473C6AEDB9}" type="sibTrans" cxnId="{25F11C03-23DD-4B21-A87D-11627B845CC3}">
      <dgm:prSet/>
      <dgm:spPr/>
      <dgm:t>
        <a:bodyPr/>
        <a:lstStyle/>
        <a:p>
          <a:endParaRPr lang="zh-CN" altLang="en-US"/>
        </a:p>
      </dgm:t>
    </dgm:pt>
    <dgm:pt modelId="{83B56C9C-7D35-4C27-B1C6-6ED66C341FD5}">
      <dgm:prSet phldrT="[文本]" custT="1"/>
      <dgm:spPr/>
      <dgm:t>
        <a:bodyPr/>
        <a:lstStyle/>
        <a:p>
          <a:r>
            <a:rPr lang="en-US" altLang="zh-TW" sz="2000" b="1" dirty="0">
              <a:latin typeface="TSC UKai M TT" panose="02010609030101010101" pitchFamily="49" charset="-122"/>
              <a:ea typeface="TSC UKai M TT" panose="02010609030101010101" pitchFamily="49" charset="-122"/>
            </a:rPr>
            <a:t>Prayer</a:t>
          </a:r>
          <a:endParaRPr lang="zh-CN" altLang="en-US" sz="2000" b="1" dirty="0">
            <a:latin typeface="TSC UKai M TT" panose="02010609030101010101" pitchFamily="49" charset="-122"/>
            <a:ea typeface="TSC UKai M TT" panose="02010609030101010101" pitchFamily="49" charset="-122"/>
          </a:endParaRPr>
        </a:p>
      </dgm:t>
    </dgm:pt>
    <dgm:pt modelId="{80D54F53-2679-4A9B-A117-E60DCE435CCA}" type="parTrans" cxnId="{41C284CE-46D4-47E7-91DB-7F95BA245B60}">
      <dgm:prSet/>
      <dgm:spPr/>
      <dgm:t>
        <a:bodyPr/>
        <a:lstStyle/>
        <a:p>
          <a:endParaRPr lang="zh-CN" altLang="en-US"/>
        </a:p>
      </dgm:t>
    </dgm:pt>
    <dgm:pt modelId="{61B4E67F-4774-4175-ACB0-6B766BF05AF5}" type="sibTrans" cxnId="{41C284CE-46D4-47E7-91DB-7F95BA245B60}">
      <dgm:prSet/>
      <dgm:spPr/>
      <dgm:t>
        <a:bodyPr/>
        <a:lstStyle/>
        <a:p>
          <a:endParaRPr lang="zh-CN" altLang="en-US"/>
        </a:p>
      </dgm:t>
    </dgm:pt>
    <dgm:pt modelId="{A870B1C6-D5B0-4FE9-A4D1-AEE5E07F2A1C}">
      <dgm:prSet phldrT="[文本]" custT="1"/>
      <dgm:spPr/>
      <dgm:t>
        <a:bodyPr/>
        <a:lstStyle/>
        <a:p>
          <a:r>
            <a:rPr lang="en-US" altLang="zh-TW" sz="2400" b="1" dirty="0">
              <a:latin typeface="TSC UKai M TT" panose="02010609030101010101" pitchFamily="49" charset="-122"/>
              <a:ea typeface="TSC UKai M TT" panose="02010609030101010101" pitchFamily="49" charset="-122"/>
            </a:rPr>
            <a:t>Commitment</a:t>
          </a:r>
          <a:endParaRPr lang="zh-CN" altLang="en-US" sz="2400" b="1" dirty="0">
            <a:latin typeface="TSC UKai M TT" panose="02010609030101010101" pitchFamily="49" charset="-122"/>
            <a:ea typeface="TSC UKai M TT" panose="02010609030101010101" pitchFamily="49" charset="-122"/>
          </a:endParaRPr>
        </a:p>
      </dgm:t>
    </dgm:pt>
    <dgm:pt modelId="{8B3F1263-5C8C-4D73-B9B9-4A6AC4B712CA}" type="parTrans" cxnId="{1174C7B5-01F3-41DF-BEAD-B488DD7F70AA}">
      <dgm:prSet/>
      <dgm:spPr/>
      <dgm:t>
        <a:bodyPr/>
        <a:lstStyle/>
        <a:p>
          <a:endParaRPr lang="zh-CN" altLang="en-US"/>
        </a:p>
      </dgm:t>
    </dgm:pt>
    <dgm:pt modelId="{5FDEB6BB-E5A5-4AD5-B5A4-24D70F68D2DD}" type="sibTrans" cxnId="{1174C7B5-01F3-41DF-BEAD-B488DD7F70AA}">
      <dgm:prSet/>
      <dgm:spPr/>
      <dgm:t>
        <a:bodyPr/>
        <a:lstStyle/>
        <a:p>
          <a:endParaRPr lang="zh-CN" altLang="en-US"/>
        </a:p>
      </dgm:t>
    </dgm:pt>
    <dgm:pt modelId="{32453D8B-F9A3-40DC-B569-8BE82B77B295}">
      <dgm:prSet phldrT="[文本]" custT="1"/>
      <dgm:spPr/>
      <dgm:t>
        <a:bodyPr/>
        <a:lstStyle/>
        <a:p>
          <a:r>
            <a:rPr lang="en-US" altLang="zh-TW" sz="2400" b="1" dirty="0">
              <a:latin typeface="TSC UKai M TT" panose="02010609030101010101" pitchFamily="49" charset="-122"/>
              <a:ea typeface="TSC UKai M TT" panose="02010609030101010101" pitchFamily="49" charset="-122"/>
            </a:rPr>
            <a:t>Team Work</a:t>
          </a:r>
          <a:endParaRPr lang="zh-CN" altLang="en-US" sz="2400" b="1" dirty="0">
            <a:latin typeface="TSC UKai M TT" panose="02010609030101010101" pitchFamily="49" charset="-122"/>
            <a:ea typeface="TSC UKai M TT" panose="02010609030101010101" pitchFamily="49" charset="-122"/>
          </a:endParaRPr>
        </a:p>
      </dgm:t>
    </dgm:pt>
    <dgm:pt modelId="{D26B2A51-E989-4495-BC3F-CFE7054F5456}" type="parTrans" cxnId="{E91C6C7D-BF9A-4450-B8AC-3C93CAB505D8}">
      <dgm:prSet/>
      <dgm:spPr/>
      <dgm:t>
        <a:bodyPr/>
        <a:lstStyle/>
        <a:p>
          <a:endParaRPr lang="zh-CN" altLang="en-US"/>
        </a:p>
      </dgm:t>
    </dgm:pt>
    <dgm:pt modelId="{0C7D0521-E763-45EF-9CEE-7574383FE135}" type="sibTrans" cxnId="{E91C6C7D-BF9A-4450-B8AC-3C93CAB505D8}">
      <dgm:prSet/>
      <dgm:spPr/>
      <dgm:t>
        <a:bodyPr/>
        <a:lstStyle/>
        <a:p>
          <a:endParaRPr lang="zh-CN" altLang="en-US"/>
        </a:p>
      </dgm:t>
    </dgm:pt>
    <dgm:pt modelId="{17963806-B066-4BF4-AAC1-8B0A3FEC3B8C}">
      <dgm:prSet custT="1"/>
      <dgm:spPr/>
      <dgm:t>
        <a:bodyPr/>
        <a:lstStyle/>
        <a:p>
          <a:r>
            <a:rPr lang="en-US" altLang="zh-CN" sz="1600" dirty="0"/>
            <a:t>Needs</a:t>
          </a:r>
          <a:br>
            <a:rPr lang="zh-CN" altLang="en-US" sz="1600" dirty="0"/>
          </a:br>
          <a:endParaRPr lang="zh-CN" altLang="en-US" sz="1600" dirty="0"/>
        </a:p>
      </dgm:t>
    </dgm:pt>
    <dgm:pt modelId="{87C64BAA-A5A2-45BE-B88B-938B315501F8}" type="parTrans" cxnId="{F0803C86-AE88-4FD8-90D6-AACAB80D9513}">
      <dgm:prSet/>
      <dgm:spPr/>
      <dgm:t>
        <a:bodyPr/>
        <a:lstStyle/>
        <a:p>
          <a:endParaRPr lang="zh-CN" altLang="en-US"/>
        </a:p>
      </dgm:t>
    </dgm:pt>
    <dgm:pt modelId="{09F1846B-E3C8-4BBA-BAC8-F4451CE07006}" type="sibTrans" cxnId="{F0803C86-AE88-4FD8-90D6-AACAB80D9513}">
      <dgm:prSet/>
      <dgm:spPr/>
      <dgm:t>
        <a:bodyPr/>
        <a:lstStyle/>
        <a:p>
          <a:endParaRPr lang="zh-CN" altLang="en-US"/>
        </a:p>
      </dgm:t>
    </dgm:pt>
    <dgm:pt modelId="{5BC56D58-46BF-4AA6-9F9E-93AECF0AE00D}">
      <dgm:prSet custT="1"/>
      <dgm:spPr/>
      <dgm:t>
        <a:bodyPr/>
        <a:lstStyle/>
        <a:p>
          <a:r>
            <a:rPr lang="en-US" altLang="zh-TW" sz="2000" b="1" dirty="0">
              <a:latin typeface="TSC UKai M TT" panose="02010609030101010101" pitchFamily="49" charset="-122"/>
              <a:ea typeface="TSC UKai M TT" panose="02010609030101010101" pitchFamily="49" charset="-122"/>
            </a:rPr>
            <a:t>Mentor</a:t>
          </a:r>
          <a:endParaRPr lang="zh-CN" altLang="en-US" sz="2000" b="1" dirty="0">
            <a:latin typeface="TSC UKai M TT" panose="02010609030101010101" pitchFamily="49" charset="-122"/>
            <a:ea typeface="TSC UKai M TT" panose="02010609030101010101" pitchFamily="49" charset="-122"/>
          </a:endParaRPr>
        </a:p>
      </dgm:t>
    </dgm:pt>
    <dgm:pt modelId="{9A4175AA-9B54-436D-A689-0A63A4897547}" type="parTrans" cxnId="{EE2191EE-9E94-46B5-9A03-D6EAC9FB93D4}">
      <dgm:prSet/>
      <dgm:spPr/>
      <dgm:t>
        <a:bodyPr/>
        <a:lstStyle/>
        <a:p>
          <a:endParaRPr lang="zh-CN" altLang="en-US"/>
        </a:p>
      </dgm:t>
    </dgm:pt>
    <dgm:pt modelId="{F9F03CB7-006C-47FA-9894-AAF6957E1855}" type="sibTrans" cxnId="{EE2191EE-9E94-46B5-9A03-D6EAC9FB93D4}">
      <dgm:prSet/>
      <dgm:spPr/>
      <dgm:t>
        <a:bodyPr/>
        <a:lstStyle/>
        <a:p>
          <a:endParaRPr lang="zh-CN" altLang="en-US"/>
        </a:p>
      </dgm:t>
    </dgm:pt>
    <dgm:pt modelId="{716BAE11-4C59-4A00-A047-C585FE0E9DDD}">
      <dgm:prSet custT="1"/>
      <dgm:spPr/>
      <dgm:t>
        <a:bodyPr/>
        <a:lstStyle/>
        <a:p>
          <a:r>
            <a:rPr lang="en-US" altLang="zh-CN" sz="1600" b="1" dirty="0">
              <a:latin typeface="TSC UKai M TT" panose="02010609030101010101" pitchFamily="49" charset="-122"/>
              <a:ea typeface="TSC UKai M TT" panose="02010609030101010101" pitchFamily="49" charset="-122"/>
            </a:rPr>
            <a:t>Attitude</a:t>
          </a:r>
          <a:endParaRPr lang="zh-CN" altLang="en-US" sz="1600" b="1" dirty="0">
            <a:latin typeface="TSC UKai M TT" panose="02010609030101010101" pitchFamily="49" charset="-122"/>
            <a:ea typeface="TSC UKai M TT" panose="02010609030101010101" pitchFamily="49" charset="-122"/>
          </a:endParaRPr>
        </a:p>
      </dgm:t>
    </dgm:pt>
    <dgm:pt modelId="{761BB327-B1D5-41B6-9B38-3DD2A636B837}" type="parTrans" cxnId="{05922C0E-2B84-4F7E-92C6-CFDF5150FAAD}">
      <dgm:prSet/>
      <dgm:spPr/>
      <dgm:t>
        <a:bodyPr/>
        <a:lstStyle/>
        <a:p>
          <a:endParaRPr lang="zh-CN" altLang="en-US"/>
        </a:p>
      </dgm:t>
    </dgm:pt>
    <dgm:pt modelId="{6623444C-C138-4E21-88AB-6DFE5816159F}" type="sibTrans" cxnId="{05922C0E-2B84-4F7E-92C6-CFDF5150FAAD}">
      <dgm:prSet/>
      <dgm:spPr/>
      <dgm:t>
        <a:bodyPr/>
        <a:lstStyle/>
        <a:p>
          <a:endParaRPr lang="zh-CN" altLang="en-US"/>
        </a:p>
      </dgm:t>
    </dgm:pt>
    <dgm:pt modelId="{914CD6E6-A4CF-4B9D-BA7B-21081202291F}">
      <dgm:prSet custT="1"/>
      <dgm:spPr/>
      <dgm:t>
        <a:bodyPr/>
        <a:lstStyle/>
        <a:p>
          <a:r>
            <a:rPr lang="en-US" altLang="zh-CN" sz="2000" b="1" dirty="0">
              <a:latin typeface="TSC UKai M TT" panose="02010609030101010101" pitchFamily="49" charset="-122"/>
              <a:ea typeface="TSC UKai M TT" panose="02010609030101010101" pitchFamily="49" charset="-122"/>
            </a:rPr>
            <a:t>Action</a:t>
          </a:r>
          <a:endParaRPr lang="zh-CN" altLang="en-US" sz="2000" b="1" dirty="0">
            <a:latin typeface="TSC UKai M TT" panose="02010609030101010101" pitchFamily="49" charset="-122"/>
            <a:ea typeface="TSC UKai M TT" panose="02010609030101010101" pitchFamily="49" charset="-122"/>
          </a:endParaRPr>
        </a:p>
      </dgm:t>
    </dgm:pt>
    <dgm:pt modelId="{8C4A8874-C5F7-4812-B10D-0A494F0BDC0F}" type="parTrans" cxnId="{800FB38E-2BF0-4F30-BB55-2CA538508050}">
      <dgm:prSet/>
      <dgm:spPr/>
      <dgm:t>
        <a:bodyPr/>
        <a:lstStyle/>
        <a:p>
          <a:endParaRPr lang="zh-CN" altLang="en-US"/>
        </a:p>
      </dgm:t>
    </dgm:pt>
    <dgm:pt modelId="{29A9341C-288D-406D-9222-BF0F46F2D466}" type="sibTrans" cxnId="{800FB38E-2BF0-4F30-BB55-2CA538508050}">
      <dgm:prSet/>
      <dgm:spPr/>
      <dgm:t>
        <a:bodyPr/>
        <a:lstStyle/>
        <a:p>
          <a:endParaRPr lang="zh-CN" altLang="en-US"/>
        </a:p>
      </dgm:t>
    </dgm:pt>
    <dgm:pt modelId="{D866D8F1-07CD-4208-B634-EB3D89096E0E}">
      <dgm:prSet custT="1"/>
      <dgm:spPr/>
      <dgm:t>
        <a:bodyPr/>
        <a:lstStyle/>
        <a:p>
          <a:r>
            <a:rPr lang="en-US" altLang="zh-TW" sz="2000" b="1" dirty="0">
              <a:latin typeface="TSC UKai M TT" panose="02010609030101010101" pitchFamily="49" charset="-122"/>
              <a:ea typeface="TSC UKai M TT" panose="02010609030101010101" pitchFamily="49" charset="-122"/>
            </a:rPr>
            <a:t>Gifts</a:t>
          </a:r>
          <a:br>
            <a:rPr lang="zh-CN" altLang="en-US" sz="1600" dirty="0"/>
          </a:br>
          <a:endParaRPr lang="zh-CN" altLang="en-US" sz="1600" dirty="0"/>
        </a:p>
      </dgm:t>
    </dgm:pt>
    <dgm:pt modelId="{2CFC7EDD-324B-44EF-9345-B5FF19F3E3C0}" type="parTrans" cxnId="{E82B2175-911E-4459-9E83-E90B187B7D0C}">
      <dgm:prSet/>
      <dgm:spPr/>
      <dgm:t>
        <a:bodyPr/>
        <a:lstStyle/>
        <a:p>
          <a:endParaRPr lang="zh-CN" altLang="en-US"/>
        </a:p>
      </dgm:t>
    </dgm:pt>
    <dgm:pt modelId="{006085AF-95DE-40E2-96FA-CA027BF690BF}" type="sibTrans" cxnId="{E82B2175-911E-4459-9E83-E90B187B7D0C}">
      <dgm:prSet/>
      <dgm:spPr/>
      <dgm:t>
        <a:bodyPr/>
        <a:lstStyle/>
        <a:p>
          <a:endParaRPr lang="zh-CN" altLang="en-US"/>
        </a:p>
      </dgm:t>
    </dgm:pt>
    <dgm:pt modelId="{260FD9A5-194B-45EE-89BE-C1AA35C6051D}">
      <dgm:prSet phldrT="[文本]" custT="1"/>
      <dgm:spPr/>
      <dgm:t>
        <a:bodyPr/>
        <a:lstStyle/>
        <a:p>
          <a:endParaRPr lang="zh-CN" altLang="en-US" sz="2400" b="1" dirty="0">
            <a:latin typeface="TSC UKai M TT" panose="02010609030101010101" pitchFamily="49" charset="-122"/>
            <a:ea typeface="TSC UKai M TT" panose="02010609030101010101" pitchFamily="49" charset="-122"/>
          </a:endParaRPr>
        </a:p>
      </dgm:t>
    </dgm:pt>
    <dgm:pt modelId="{7FC52A00-4867-4553-8733-DBB52B8C76C4}" type="parTrans" cxnId="{064EB4A2-3905-4C1E-941D-4C61CB9E63FF}">
      <dgm:prSet/>
      <dgm:spPr/>
      <dgm:t>
        <a:bodyPr/>
        <a:lstStyle/>
        <a:p>
          <a:endParaRPr lang="en-US"/>
        </a:p>
      </dgm:t>
    </dgm:pt>
    <dgm:pt modelId="{D9E2F419-C3A0-4B2B-A66B-E6A3773FDB1D}" type="sibTrans" cxnId="{064EB4A2-3905-4C1E-941D-4C61CB9E63FF}">
      <dgm:prSet/>
      <dgm:spPr/>
      <dgm:t>
        <a:bodyPr/>
        <a:lstStyle/>
        <a:p>
          <a:endParaRPr lang="en-US"/>
        </a:p>
      </dgm:t>
    </dgm:pt>
    <dgm:pt modelId="{8982235F-3B73-4CF6-BEE1-FAA70F50ADA5}" type="pres">
      <dgm:prSet presAssocID="{022B78E9-E9F3-4471-BE3E-DD952D22E782}" presName="Name0" presStyleCnt="0">
        <dgm:presLayoutVars>
          <dgm:chMax val="1"/>
          <dgm:dir/>
          <dgm:animLvl val="ctr"/>
          <dgm:resizeHandles val="exact"/>
        </dgm:presLayoutVars>
      </dgm:prSet>
      <dgm:spPr/>
    </dgm:pt>
    <dgm:pt modelId="{6A9BAC31-19C8-40B2-BA2F-2637CA36DFD3}" type="pres">
      <dgm:prSet presAssocID="{70C26C11-D1E5-425B-84E2-6A0AEF951ECC}" presName="centerShape" presStyleLbl="node0" presStyleIdx="0" presStyleCnt="1" custScaleX="130986" custScaleY="129306"/>
      <dgm:spPr/>
    </dgm:pt>
    <dgm:pt modelId="{F130B3CC-965A-4060-A0A1-61F5086F8574}" type="pres">
      <dgm:prSet presAssocID="{2CEF65B9-E171-4224-9F7A-89F6B664E781}" presName="node" presStyleLbl="node1" presStyleIdx="0" presStyleCnt="9" custScaleX="151155" custScaleY="122873" custRadScaleRad="87846" custRadScaleInc="86">
        <dgm:presLayoutVars>
          <dgm:bulletEnabled val="1"/>
        </dgm:presLayoutVars>
      </dgm:prSet>
      <dgm:spPr/>
    </dgm:pt>
    <dgm:pt modelId="{4C176309-25D6-4A3C-A06C-5F288571275B}" type="pres">
      <dgm:prSet presAssocID="{2CEF65B9-E171-4224-9F7A-89F6B664E781}" presName="dummy" presStyleCnt="0"/>
      <dgm:spPr/>
    </dgm:pt>
    <dgm:pt modelId="{34CC1966-B0D7-49D0-9D55-3B5D9972C597}" type="pres">
      <dgm:prSet presAssocID="{5E373E35-5455-4C65-8E3D-F6473C6AEDB9}" presName="sibTrans" presStyleLbl="sibTrans2D1" presStyleIdx="0" presStyleCnt="9"/>
      <dgm:spPr/>
    </dgm:pt>
    <dgm:pt modelId="{CED672E1-0172-4A97-8163-7370DB6788E8}" type="pres">
      <dgm:prSet presAssocID="{17963806-B066-4BF4-AAC1-8B0A3FEC3B8C}" presName="node" presStyleLbl="node1" presStyleIdx="1" presStyleCnt="9" custScaleX="136737" custScaleY="128310" custRadScaleRad="90435" custRadScaleInc="14350">
        <dgm:presLayoutVars>
          <dgm:bulletEnabled val="1"/>
        </dgm:presLayoutVars>
      </dgm:prSet>
      <dgm:spPr/>
    </dgm:pt>
    <dgm:pt modelId="{D893A378-E005-421B-90B0-A49972F7A547}" type="pres">
      <dgm:prSet presAssocID="{17963806-B066-4BF4-AAC1-8B0A3FEC3B8C}" presName="dummy" presStyleCnt="0"/>
      <dgm:spPr/>
    </dgm:pt>
    <dgm:pt modelId="{BF76C7E6-F31C-4A95-8337-D5700A8CC126}" type="pres">
      <dgm:prSet presAssocID="{09F1846B-E3C8-4BBA-BAC8-F4451CE07006}" presName="sibTrans" presStyleLbl="sibTrans2D1" presStyleIdx="1" presStyleCnt="9"/>
      <dgm:spPr/>
    </dgm:pt>
    <dgm:pt modelId="{AFD74C6D-7CB9-4F96-BC1C-EC15C587D8A7}" type="pres">
      <dgm:prSet presAssocID="{D866D8F1-07CD-4208-B634-EB3D89096E0E}" presName="node" presStyleLbl="node1" presStyleIdx="2" presStyleCnt="9" custScaleX="125728" custScaleY="128933" custRadScaleRad="90435" custRadScaleInc="14350">
        <dgm:presLayoutVars>
          <dgm:bulletEnabled val="1"/>
        </dgm:presLayoutVars>
      </dgm:prSet>
      <dgm:spPr/>
    </dgm:pt>
    <dgm:pt modelId="{F83D95AB-0734-41C3-92B7-8CB7CDF37B55}" type="pres">
      <dgm:prSet presAssocID="{D866D8F1-07CD-4208-B634-EB3D89096E0E}" presName="dummy" presStyleCnt="0"/>
      <dgm:spPr/>
    </dgm:pt>
    <dgm:pt modelId="{1D0FE200-CBEF-439A-85A4-422A766D3638}" type="pres">
      <dgm:prSet presAssocID="{006085AF-95DE-40E2-96FA-CA027BF690BF}" presName="sibTrans" presStyleLbl="sibTrans2D1" presStyleIdx="2" presStyleCnt="9"/>
      <dgm:spPr/>
    </dgm:pt>
    <dgm:pt modelId="{75349C57-BDF1-403C-9B9F-E143B85E0A37}" type="pres">
      <dgm:prSet presAssocID="{5BC56D58-46BF-4AA6-9F9E-93AECF0AE00D}" presName="node" presStyleLbl="node1" presStyleIdx="3" presStyleCnt="9" custScaleX="148140" custScaleY="123616" custRadScaleRad="90435" custRadScaleInc="14350">
        <dgm:presLayoutVars>
          <dgm:bulletEnabled val="1"/>
        </dgm:presLayoutVars>
      </dgm:prSet>
      <dgm:spPr/>
    </dgm:pt>
    <dgm:pt modelId="{4DBFEF62-BF16-4F86-BE1F-6A2AB8C11321}" type="pres">
      <dgm:prSet presAssocID="{5BC56D58-46BF-4AA6-9F9E-93AECF0AE00D}" presName="dummy" presStyleCnt="0"/>
      <dgm:spPr/>
    </dgm:pt>
    <dgm:pt modelId="{B4BF2BBE-938E-400D-BE7D-A40D0F45127C}" type="pres">
      <dgm:prSet presAssocID="{F9F03CB7-006C-47FA-9894-AAF6957E1855}" presName="sibTrans" presStyleLbl="sibTrans2D1" presStyleIdx="3" presStyleCnt="9"/>
      <dgm:spPr/>
    </dgm:pt>
    <dgm:pt modelId="{56FBD2EC-4317-4C09-BB59-1DC9EB1DAEA8}" type="pres">
      <dgm:prSet presAssocID="{716BAE11-4C59-4A00-A047-C585FE0E9DDD}" presName="node" presStyleLbl="node1" presStyleIdx="4" presStyleCnt="9" custScaleX="165227" custScaleY="108798" custRadScaleRad="90435" custRadScaleInc="14350">
        <dgm:presLayoutVars>
          <dgm:bulletEnabled val="1"/>
        </dgm:presLayoutVars>
      </dgm:prSet>
      <dgm:spPr/>
    </dgm:pt>
    <dgm:pt modelId="{D013B74D-5FB9-4167-B931-8B81BD39E867}" type="pres">
      <dgm:prSet presAssocID="{716BAE11-4C59-4A00-A047-C585FE0E9DDD}" presName="dummy" presStyleCnt="0"/>
      <dgm:spPr/>
    </dgm:pt>
    <dgm:pt modelId="{C0985F90-60D4-4833-AC4D-B7BFD9D146CA}" type="pres">
      <dgm:prSet presAssocID="{6623444C-C138-4E21-88AB-6DFE5816159F}" presName="sibTrans" presStyleLbl="sibTrans2D1" presStyleIdx="4" presStyleCnt="9"/>
      <dgm:spPr/>
    </dgm:pt>
    <dgm:pt modelId="{CF3BEE22-ACE1-406C-95F0-5BE84093864A}" type="pres">
      <dgm:prSet presAssocID="{914CD6E6-A4CF-4B9D-BA7B-21081202291F}" presName="node" presStyleLbl="node1" presStyleIdx="5" presStyleCnt="9" custScaleX="150125" custScaleY="115917" custRadScaleRad="93187" custRadScaleInc="56913">
        <dgm:presLayoutVars>
          <dgm:bulletEnabled val="1"/>
        </dgm:presLayoutVars>
      </dgm:prSet>
      <dgm:spPr/>
    </dgm:pt>
    <dgm:pt modelId="{898889CD-C0FC-443F-A4B9-C97B93481B85}" type="pres">
      <dgm:prSet presAssocID="{914CD6E6-A4CF-4B9D-BA7B-21081202291F}" presName="dummy" presStyleCnt="0"/>
      <dgm:spPr/>
    </dgm:pt>
    <dgm:pt modelId="{0F338BDE-2836-4AC9-B400-8DFCCC1E8C28}" type="pres">
      <dgm:prSet presAssocID="{29A9341C-288D-406D-9222-BF0F46F2D466}" presName="sibTrans" presStyleLbl="sibTrans2D1" presStyleIdx="5" presStyleCnt="9"/>
      <dgm:spPr/>
    </dgm:pt>
    <dgm:pt modelId="{03A03D5D-11C7-486E-AB41-883ED4307629}" type="pres">
      <dgm:prSet presAssocID="{83B56C9C-7D35-4C27-B1C6-6ED66C341FD5}" presName="node" presStyleLbl="node1" presStyleIdx="6" presStyleCnt="9" custScaleX="159971" custScaleY="129158" custRadScaleRad="92163" custRadScaleInc="54555">
        <dgm:presLayoutVars>
          <dgm:bulletEnabled val="1"/>
        </dgm:presLayoutVars>
      </dgm:prSet>
      <dgm:spPr/>
    </dgm:pt>
    <dgm:pt modelId="{BA133A06-5482-476E-AB25-7646CF6872E8}" type="pres">
      <dgm:prSet presAssocID="{83B56C9C-7D35-4C27-B1C6-6ED66C341FD5}" presName="dummy" presStyleCnt="0"/>
      <dgm:spPr/>
    </dgm:pt>
    <dgm:pt modelId="{A1BCF2C7-081F-47AB-9065-385647738F25}" type="pres">
      <dgm:prSet presAssocID="{61B4E67F-4774-4175-ACB0-6B766BF05AF5}" presName="sibTrans" presStyleLbl="sibTrans2D1" presStyleIdx="6" presStyleCnt="9"/>
      <dgm:spPr/>
    </dgm:pt>
    <dgm:pt modelId="{8A28C210-EFC4-4BA7-9C30-32176ED432BF}" type="pres">
      <dgm:prSet presAssocID="{A870B1C6-D5B0-4FE9-A4D1-AEE5E07F2A1C}" presName="node" presStyleLbl="node1" presStyleIdx="7" presStyleCnt="9" custScaleX="180337" custScaleY="123517" custRadScaleRad="96332" custRadScaleInc="29713">
        <dgm:presLayoutVars>
          <dgm:bulletEnabled val="1"/>
        </dgm:presLayoutVars>
      </dgm:prSet>
      <dgm:spPr/>
    </dgm:pt>
    <dgm:pt modelId="{2EFD890C-9A75-4E53-BC8C-FCE20A2D5BA2}" type="pres">
      <dgm:prSet presAssocID="{A870B1C6-D5B0-4FE9-A4D1-AEE5E07F2A1C}" presName="dummy" presStyleCnt="0"/>
      <dgm:spPr/>
    </dgm:pt>
    <dgm:pt modelId="{0DB49A37-24E5-41D9-ADD4-143E49561819}" type="pres">
      <dgm:prSet presAssocID="{5FDEB6BB-E5A5-4AD5-B5A4-24D70F68D2DD}" presName="sibTrans" presStyleLbl="sibTrans2D1" presStyleIdx="7" presStyleCnt="9"/>
      <dgm:spPr/>
    </dgm:pt>
    <dgm:pt modelId="{95142210-77A1-491C-BCB1-94008822B78A}" type="pres">
      <dgm:prSet presAssocID="{32453D8B-F9A3-40DC-B569-8BE82B77B295}" presName="node" presStyleLbl="node1" presStyleIdx="8" presStyleCnt="9" custScaleX="146671" custScaleY="127615" custRadScaleRad="103556" custRadScaleInc="-4393">
        <dgm:presLayoutVars>
          <dgm:bulletEnabled val="1"/>
        </dgm:presLayoutVars>
      </dgm:prSet>
      <dgm:spPr/>
    </dgm:pt>
    <dgm:pt modelId="{82624EBB-5763-436F-B0D4-25B527A431CE}" type="pres">
      <dgm:prSet presAssocID="{32453D8B-F9A3-40DC-B569-8BE82B77B295}" presName="dummy" presStyleCnt="0"/>
      <dgm:spPr/>
    </dgm:pt>
    <dgm:pt modelId="{79A23B78-F1FD-4364-8C56-13559AB1B0FD}" type="pres">
      <dgm:prSet presAssocID="{0C7D0521-E763-45EF-9CEE-7574383FE135}" presName="sibTrans" presStyleLbl="sibTrans2D1" presStyleIdx="8" presStyleCnt="9"/>
      <dgm:spPr/>
    </dgm:pt>
  </dgm:ptLst>
  <dgm:cxnLst>
    <dgm:cxn modelId="{25F11C03-23DD-4B21-A87D-11627B845CC3}" srcId="{70C26C11-D1E5-425B-84E2-6A0AEF951ECC}" destId="{2CEF65B9-E171-4224-9F7A-89F6B664E781}" srcOrd="0" destOrd="0" parTransId="{27E42080-8BA1-471D-BFD4-E473E9DE4DD0}" sibTransId="{5E373E35-5455-4C65-8E3D-F6473C6AEDB9}"/>
    <dgm:cxn modelId="{F378A604-5062-492F-B11E-22663F5F5040}" type="presOf" srcId="{006085AF-95DE-40E2-96FA-CA027BF690BF}" destId="{1D0FE200-CBEF-439A-85A4-422A766D3638}" srcOrd="0" destOrd="0" presId="urn:microsoft.com/office/officeart/2005/8/layout/radial6"/>
    <dgm:cxn modelId="{90AC6A07-3EE7-42D9-B94A-441CFEBCEE77}" type="presOf" srcId="{A870B1C6-D5B0-4FE9-A4D1-AEE5E07F2A1C}" destId="{8A28C210-EFC4-4BA7-9C30-32176ED432BF}" srcOrd="0" destOrd="0" presId="urn:microsoft.com/office/officeart/2005/8/layout/radial6"/>
    <dgm:cxn modelId="{05922C0E-2B84-4F7E-92C6-CFDF5150FAAD}" srcId="{70C26C11-D1E5-425B-84E2-6A0AEF951ECC}" destId="{716BAE11-4C59-4A00-A047-C585FE0E9DDD}" srcOrd="4" destOrd="0" parTransId="{761BB327-B1D5-41B6-9B38-3DD2A636B837}" sibTransId="{6623444C-C138-4E21-88AB-6DFE5816159F}"/>
    <dgm:cxn modelId="{8AE30224-C34B-477B-82C5-3E2752C7E0F6}" type="presOf" srcId="{5E373E35-5455-4C65-8E3D-F6473C6AEDB9}" destId="{34CC1966-B0D7-49D0-9D55-3B5D9972C597}" srcOrd="0" destOrd="0" presId="urn:microsoft.com/office/officeart/2005/8/layout/radial6"/>
    <dgm:cxn modelId="{AAAFCE32-7D84-47BA-8F86-AE4ECACB69F2}" srcId="{022B78E9-E9F3-4471-BE3E-DD952D22E782}" destId="{70C26C11-D1E5-425B-84E2-6A0AEF951ECC}" srcOrd="0" destOrd="0" parTransId="{7C05D9A9-A816-4808-A35A-03C50BD08B79}" sibTransId="{5B02A3DA-8EB0-4734-854A-AB4340138B09}"/>
    <dgm:cxn modelId="{C1C7645E-F249-4D04-9A43-4355701B45E4}" type="presOf" srcId="{2CEF65B9-E171-4224-9F7A-89F6B664E781}" destId="{F130B3CC-965A-4060-A0A1-61F5086F8574}" srcOrd="0" destOrd="0" presId="urn:microsoft.com/office/officeart/2005/8/layout/radial6"/>
    <dgm:cxn modelId="{67E5AF63-14D0-4E7C-B7AE-29C96940915C}" type="presOf" srcId="{D866D8F1-07CD-4208-B634-EB3D89096E0E}" destId="{AFD74C6D-7CB9-4F96-BC1C-EC15C587D8A7}" srcOrd="0" destOrd="0" presId="urn:microsoft.com/office/officeart/2005/8/layout/radial6"/>
    <dgm:cxn modelId="{36645068-55F7-4363-9132-1148918425B6}" type="presOf" srcId="{09F1846B-E3C8-4BBA-BAC8-F4451CE07006}" destId="{BF76C7E6-F31C-4A95-8337-D5700A8CC126}" srcOrd="0" destOrd="0" presId="urn:microsoft.com/office/officeart/2005/8/layout/radial6"/>
    <dgm:cxn modelId="{4BDD224D-F775-442A-8060-AAA2F57A4B23}" type="presOf" srcId="{29A9341C-288D-406D-9222-BF0F46F2D466}" destId="{0F338BDE-2836-4AC9-B400-8DFCCC1E8C28}" srcOrd="0" destOrd="0" presId="urn:microsoft.com/office/officeart/2005/8/layout/radial6"/>
    <dgm:cxn modelId="{AE94A66F-DB79-4D91-9A08-70E2AF94701D}" type="presOf" srcId="{716BAE11-4C59-4A00-A047-C585FE0E9DDD}" destId="{56FBD2EC-4317-4C09-BB59-1DC9EB1DAEA8}" srcOrd="0" destOrd="0" presId="urn:microsoft.com/office/officeart/2005/8/layout/radial6"/>
    <dgm:cxn modelId="{0772F874-A289-4CB3-85D3-14AB5204E790}" type="presOf" srcId="{32453D8B-F9A3-40DC-B569-8BE82B77B295}" destId="{95142210-77A1-491C-BCB1-94008822B78A}" srcOrd="0" destOrd="0" presId="urn:microsoft.com/office/officeart/2005/8/layout/radial6"/>
    <dgm:cxn modelId="{E82B2175-911E-4459-9E83-E90B187B7D0C}" srcId="{70C26C11-D1E5-425B-84E2-6A0AEF951ECC}" destId="{D866D8F1-07CD-4208-B634-EB3D89096E0E}" srcOrd="2" destOrd="0" parTransId="{2CFC7EDD-324B-44EF-9345-B5FF19F3E3C0}" sibTransId="{006085AF-95DE-40E2-96FA-CA027BF690BF}"/>
    <dgm:cxn modelId="{E91C6C7D-BF9A-4450-B8AC-3C93CAB505D8}" srcId="{70C26C11-D1E5-425B-84E2-6A0AEF951ECC}" destId="{32453D8B-F9A3-40DC-B569-8BE82B77B295}" srcOrd="8" destOrd="0" parTransId="{D26B2A51-E989-4495-BC3F-CFE7054F5456}" sibTransId="{0C7D0521-E763-45EF-9CEE-7574383FE135}"/>
    <dgm:cxn modelId="{3D990D82-C00F-4E38-8A29-B842BB0DF8B8}" type="presOf" srcId="{F9F03CB7-006C-47FA-9894-AAF6957E1855}" destId="{B4BF2BBE-938E-400D-BE7D-A40D0F45127C}" srcOrd="0" destOrd="0" presId="urn:microsoft.com/office/officeart/2005/8/layout/radial6"/>
    <dgm:cxn modelId="{F0803C86-AE88-4FD8-90D6-AACAB80D9513}" srcId="{70C26C11-D1E5-425B-84E2-6A0AEF951ECC}" destId="{17963806-B066-4BF4-AAC1-8B0A3FEC3B8C}" srcOrd="1" destOrd="0" parTransId="{87C64BAA-A5A2-45BE-B88B-938B315501F8}" sibTransId="{09F1846B-E3C8-4BBA-BAC8-F4451CE07006}"/>
    <dgm:cxn modelId="{F8B98289-36C4-4721-AE87-BE8BC7A0C290}" type="presOf" srcId="{022B78E9-E9F3-4471-BE3E-DD952D22E782}" destId="{8982235F-3B73-4CF6-BEE1-FAA70F50ADA5}" srcOrd="0" destOrd="0" presId="urn:microsoft.com/office/officeart/2005/8/layout/radial6"/>
    <dgm:cxn modelId="{800FB38E-2BF0-4F30-BB55-2CA538508050}" srcId="{70C26C11-D1E5-425B-84E2-6A0AEF951ECC}" destId="{914CD6E6-A4CF-4B9D-BA7B-21081202291F}" srcOrd="5" destOrd="0" parTransId="{8C4A8874-C5F7-4812-B10D-0A494F0BDC0F}" sibTransId="{29A9341C-288D-406D-9222-BF0F46F2D466}"/>
    <dgm:cxn modelId="{F968E88E-063D-4EAE-96F5-230295BAC5BE}" type="presOf" srcId="{17963806-B066-4BF4-AAC1-8B0A3FEC3B8C}" destId="{CED672E1-0172-4A97-8163-7370DB6788E8}" srcOrd="0" destOrd="0" presId="urn:microsoft.com/office/officeart/2005/8/layout/radial6"/>
    <dgm:cxn modelId="{8B4D928F-C739-441B-856D-888B12429E0A}" type="presOf" srcId="{0C7D0521-E763-45EF-9CEE-7574383FE135}" destId="{79A23B78-F1FD-4364-8C56-13559AB1B0FD}" srcOrd="0" destOrd="0" presId="urn:microsoft.com/office/officeart/2005/8/layout/radial6"/>
    <dgm:cxn modelId="{064EB4A2-3905-4C1E-941D-4C61CB9E63FF}" srcId="{022B78E9-E9F3-4471-BE3E-DD952D22E782}" destId="{260FD9A5-194B-45EE-89BE-C1AA35C6051D}" srcOrd="1" destOrd="0" parTransId="{7FC52A00-4867-4553-8733-DBB52B8C76C4}" sibTransId="{D9E2F419-C3A0-4B2B-A66B-E6A3773FDB1D}"/>
    <dgm:cxn modelId="{1E1BC9A7-474B-4297-AA06-CE41D114F8E6}" type="presOf" srcId="{83B56C9C-7D35-4C27-B1C6-6ED66C341FD5}" destId="{03A03D5D-11C7-486E-AB41-883ED4307629}" srcOrd="0" destOrd="0" presId="urn:microsoft.com/office/officeart/2005/8/layout/radial6"/>
    <dgm:cxn modelId="{1174C7B5-01F3-41DF-BEAD-B488DD7F70AA}" srcId="{70C26C11-D1E5-425B-84E2-6A0AEF951ECC}" destId="{A870B1C6-D5B0-4FE9-A4D1-AEE5E07F2A1C}" srcOrd="7" destOrd="0" parTransId="{8B3F1263-5C8C-4D73-B9B9-4A6AC4B712CA}" sibTransId="{5FDEB6BB-E5A5-4AD5-B5A4-24D70F68D2DD}"/>
    <dgm:cxn modelId="{79D067B9-5458-4ED1-88DF-7C2FE8E82BA3}" type="presOf" srcId="{5BC56D58-46BF-4AA6-9F9E-93AECF0AE00D}" destId="{75349C57-BDF1-403C-9B9F-E143B85E0A37}" srcOrd="0" destOrd="0" presId="urn:microsoft.com/office/officeart/2005/8/layout/radial6"/>
    <dgm:cxn modelId="{CC6D9ABB-B045-48B2-91D8-FC179D02E013}" type="presOf" srcId="{61B4E67F-4774-4175-ACB0-6B766BF05AF5}" destId="{A1BCF2C7-081F-47AB-9065-385647738F25}" srcOrd="0" destOrd="0" presId="urn:microsoft.com/office/officeart/2005/8/layout/radial6"/>
    <dgm:cxn modelId="{41C284CE-46D4-47E7-91DB-7F95BA245B60}" srcId="{70C26C11-D1E5-425B-84E2-6A0AEF951ECC}" destId="{83B56C9C-7D35-4C27-B1C6-6ED66C341FD5}" srcOrd="6" destOrd="0" parTransId="{80D54F53-2679-4A9B-A117-E60DCE435CCA}" sibTransId="{61B4E67F-4774-4175-ACB0-6B766BF05AF5}"/>
    <dgm:cxn modelId="{9041E6CF-A8BC-4B95-A32B-E737E36323A2}" type="presOf" srcId="{914CD6E6-A4CF-4B9D-BA7B-21081202291F}" destId="{CF3BEE22-ACE1-406C-95F0-5BE84093864A}" srcOrd="0" destOrd="0" presId="urn:microsoft.com/office/officeart/2005/8/layout/radial6"/>
    <dgm:cxn modelId="{031759E3-21FD-4D89-B91E-99C72CE7F0DB}" type="presOf" srcId="{5FDEB6BB-E5A5-4AD5-B5A4-24D70F68D2DD}" destId="{0DB49A37-24E5-41D9-ADD4-143E49561819}" srcOrd="0" destOrd="0" presId="urn:microsoft.com/office/officeart/2005/8/layout/radial6"/>
    <dgm:cxn modelId="{12368BE6-8D7C-4098-A6D4-7B807848B38D}" type="presOf" srcId="{6623444C-C138-4E21-88AB-6DFE5816159F}" destId="{C0985F90-60D4-4833-AC4D-B7BFD9D146CA}" srcOrd="0" destOrd="0" presId="urn:microsoft.com/office/officeart/2005/8/layout/radial6"/>
    <dgm:cxn modelId="{EE2191EE-9E94-46B5-9A03-D6EAC9FB93D4}" srcId="{70C26C11-D1E5-425B-84E2-6A0AEF951ECC}" destId="{5BC56D58-46BF-4AA6-9F9E-93AECF0AE00D}" srcOrd="3" destOrd="0" parTransId="{9A4175AA-9B54-436D-A689-0A63A4897547}" sibTransId="{F9F03CB7-006C-47FA-9894-AAF6957E1855}"/>
    <dgm:cxn modelId="{9D30E4F8-365F-49F1-9A0D-B2CC15A03631}" type="presOf" srcId="{70C26C11-D1E5-425B-84E2-6A0AEF951ECC}" destId="{6A9BAC31-19C8-40B2-BA2F-2637CA36DFD3}" srcOrd="0" destOrd="0" presId="urn:microsoft.com/office/officeart/2005/8/layout/radial6"/>
    <dgm:cxn modelId="{EA194C4A-0E97-4B78-91F4-BB183399A435}" type="presParOf" srcId="{8982235F-3B73-4CF6-BEE1-FAA70F50ADA5}" destId="{6A9BAC31-19C8-40B2-BA2F-2637CA36DFD3}" srcOrd="0" destOrd="0" presId="urn:microsoft.com/office/officeart/2005/8/layout/radial6"/>
    <dgm:cxn modelId="{AE4C5C8D-A11E-4B4B-A397-6F4ED0E83D76}" type="presParOf" srcId="{8982235F-3B73-4CF6-BEE1-FAA70F50ADA5}" destId="{F130B3CC-965A-4060-A0A1-61F5086F8574}" srcOrd="1" destOrd="0" presId="urn:microsoft.com/office/officeart/2005/8/layout/radial6"/>
    <dgm:cxn modelId="{62F47DD4-7ECC-40E6-A383-628BF460EF61}" type="presParOf" srcId="{8982235F-3B73-4CF6-BEE1-FAA70F50ADA5}" destId="{4C176309-25D6-4A3C-A06C-5F288571275B}" srcOrd="2" destOrd="0" presId="urn:microsoft.com/office/officeart/2005/8/layout/radial6"/>
    <dgm:cxn modelId="{73F17AE5-A8EF-4244-AC58-1F4032128D62}" type="presParOf" srcId="{8982235F-3B73-4CF6-BEE1-FAA70F50ADA5}" destId="{34CC1966-B0D7-49D0-9D55-3B5D9972C597}" srcOrd="3" destOrd="0" presId="urn:microsoft.com/office/officeart/2005/8/layout/radial6"/>
    <dgm:cxn modelId="{E7B5F51A-3B11-4E32-8635-CA72E5123A13}" type="presParOf" srcId="{8982235F-3B73-4CF6-BEE1-FAA70F50ADA5}" destId="{CED672E1-0172-4A97-8163-7370DB6788E8}" srcOrd="4" destOrd="0" presId="urn:microsoft.com/office/officeart/2005/8/layout/radial6"/>
    <dgm:cxn modelId="{55306314-39DA-4A69-8468-9EA5D819A280}" type="presParOf" srcId="{8982235F-3B73-4CF6-BEE1-FAA70F50ADA5}" destId="{D893A378-E005-421B-90B0-A49972F7A547}" srcOrd="5" destOrd="0" presId="urn:microsoft.com/office/officeart/2005/8/layout/radial6"/>
    <dgm:cxn modelId="{9C96FE69-6D82-4BE6-B25E-1F5A5C4E8014}" type="presParOf" srcId="{8982235F-3B73-4CF6-BEE1-FAA70F50ADA5}" destId="{BF76C7E6-F31C-4A95-8337-D5700A8CC126}" srcOrd="6" destOrd="0" presId="urn:microsoft.com/office/officeart/2005/8/layout/radial6"/>
    <dgm:cxn modelId="{483A1773-6034-4A43-9DDD-A2842775A4CD}" type="presParOf" srcId="{8982235F-3B73-4CF6-BEE1-FAA70F50ADA5}" destId="{AFD74C6D-7CB9-4F96-BC1C-EC15C587D8A7}" srcOrd="7" destOrd="0" presId="urn:microsoft.com/office/officeart/2005/8/layout/radial6"/>
    <dgm:cxn modelId="{4709998D-62F0-4A4F-9627-62F8516D702C}" type="presParOf" srcId="{8982235F-3B73-4CF6-BEE1-FAA70F50ADA5}" destId="{F83D95AB-0734-41C3-92B7-8CB7CDF37B55}" srcOrd="8" destOrd="0" presId="urn:microsoft.com/office/officeart/2005/8/layout/radial6"/>
    <dgm:cxn modelId="{12B89827-4086-4CDC-938B-7E608E70C195}" type="presParOf" srcId="{8982235F-3B73-4CF6-BEE1-FAA70F50ADA5}" destId="{1D0FE200-CBEF-439A-85A4-422A766D3638}" srcOrd="9" destOrd="0" presId="urn:microsoft.com/office/officeart/2005/8/layout/radial6"/>
    <dgm:cxn modelId="{CD6750F9-6D68-4855-B1F2-FE3499F80DFB}" type="presParOf" srcId="{8982235F-3B73-4CF6-BEE1-FAA70F50ADA5}" destId="{75349C57-BDF1-403C-9B9F-E143B85E0A37}" srcOrd="10" destOrd="0" presId="urn:microsoft.com/office/officeart/2005/8/layout/radial6"/>
    <dgm:cxn modelId="{569F67BD-2E35-49C5-83AF-DCE383C55B40}" type="presParOf" srcId="{8982235F-3B73-4CF6-BEE1-FAA70F50ADA5}" destId="{4DBFEF62-BF16-4F86-BE1F-6A2AB8C11321}" srcOrd="11" destOrd="0" presId="urn:microsoft.com/office/officeart/2005/8/layout/radial6"/>
    <dgm:cxn modelId="{E066B5DA-8353-4ECB-9A16-068C18B44AC8}" type="presParOf" srcId="{8982235F-3B73-4CF6-BEE1-FAA70F50ADA5}" destId="{B4BF2BBE-938E-400D-BE7D-A40D0F45127C}" srcOrd="12" destOrd="0" presId="urn:microsoft.com/office/officeart/2005/8/layout/radial6"/>
    <dgm:cxn modelId="{E3F96960-5B0E-4E7B-A8F9-979B4ABF4977}" type="presParOf" srcId="{8982235F-3B73-4CF6-BEE1-FAA70F50ADA5}" destId="{56FBD2EC-4317-4C09-BB59-1DC9EB1DAEA8}" srcOrd="13" destOrd="0" presId="urn:microsoft.com/office/officeart/2005/8/layout/radial6"/>
    <dgm:cxn modelId="{1AA4EBE1-B673-44C1-B5D2-4023DB0D2EEA}" type="presParOf" srcId="{8982235F-3B73-4CF6-BEE1-FAA70F50ADA5}" destId="{D013B74D-5FB9-4167-B931-8B81BD39E867}" srcOrd="14" destOrd="0" presId="urn:microsoft.com/office/officeart/2005/8/layout/radial6"/>
    <dgm:cxn modelId="{4DBD8D6A-FBB0-4E22-BD33-55C0847AB60B}" type="presParOf" srcId="{8982235F-3B73-4CF6-BEE1-FAA70F50ADA5}" destId="{C0985F90-60D4-4833-AC4D-B7BFD9D146CA}" srcOrd="15" destOrd="0" presId="urn:microsoft.com/office/officeart/2005/8/layout/radial6"/>
    <dgm:cxn modelId="{6E15BC48-27DE-483A-BBAE-64016F7DA6A1}" type="presParOf" srcId="{8982235F-3B73-4CF6-BEE1-FAA70F50ADA5}" destId="{CF3BEE22-ACE1-406C-95F0-5BE84093864A}" srcOrd="16" destOrd="0" presId="urn:microsoft.com/office/officeart/2005/8/layout/radial6"/>
    <dgm:cxn modelId="{9C264A0D-3FD1-4C31-84AE-EB06316D29E9}" type="presParOf" srcId="{8982235F-3B73-4CF6-BEE1-FAA70F50ADA5}" destId="{898889CD-C0FC-443F-A4B9-C97B93481B85}" srcOrd="17" destOrd="0" presId="urn:microsoft.com/office/officeart/2005/8/layout/radial6"/>
    <dgm:cxn modelId="{000196FF-3836-46AF-828C-25FA91D6C23F}" type="presParOf" srcId="{8982235F-3B73-4CF6-BEE1-FAA70F50ADA5}" destId="{0F338BDE-2836-4AC9-B400-8DFCCC1E8C28}" srcOrd="18" destOrd="0" presId="urn:microsoft.com/office/officeart/2005/8/layout/radial6"/>
    <dgm:cxn modelId="{0B3CCA36-FD25-492B-9DD8-337A545891EE}" type="presParOf" srcId="{8982235F-3B73-4CF6-BEE1-FAA70F50ADA5}" destId="{03A03D5D-11C7-486E-AB41-883ED4307629}" srcOrd="19" destOrd="0" presId="urn:microsoft.com/office/officeart/2005/8/layout/radial6"/>
    <dgm:cxn modelId="{68ABB885-2365-472B-A409-4EEF85A938E2}" type="presParOf" srcId="{8982235F-3B73-4CF6-BEE1-FAA70F50ADA5}" destId="{BA133A06-5482-476E-AB25-7646CF6872E8}" srcOrd="20" destOrd="0" presId="urn:microsoft.com/office/officeart/2005/8/layout/radial6"/>
    <dgm:cxn modelId="{9D56D83F-C126-409F-98C6-DB3BF442E8C3}" type="presParOf" srcId="{8982235F-3B73-4CF6-BEE1-FAA70F50ADA5}" destId="{A1BCF2C7-081F-47AB-9065-385647738F25}" srcOrd="21" destOrd="0" presId="urn:microsoft.com/office/officeart/2005/8/layout/radial6"/>
    <dgm:cxn modelId="{3383E5A8-38AF-40B5-BC84-1CB5A408B062}" type="presParOf" srcId="{8982235F-3B73-4CF6-BEE1-FAA70F50ADA5}" destId="{8A28C210-EFC4-4BA7-9C30-32176ED432BF}" srcOrd="22" destOrd="0" presId="urn:microsoft.com/office/officeart/2005/8/layout/radial6"/>
    <dgm:cxn modelId="{381A7CBB-3CDF-4218-96A4-971B297D3420}" type="presParOf" srcId="{8982235F-3B73-4CF6-BEE1-FAA70F50ADA5}" destId="{2EFD890C-9A75-4E53-BC8C-FCE20A2D5BA2}" srcOrd="23" destOrd="0" presId="urn:microsoft.com/office/officeart/2005/8/layout/radial6"/>
    <dgm:cxn modelId="{A7A0A6EB-C460-412D-9014-B1FABC61E382}" type="presParOf" srcId="{8982235F-3B73-4CF6-BEE1-FAA70F50ADA5}" destId="{0DB49A37-24E5-41D9-ADD4-143E49561819}" srcOrd="24" destOrd="0" presId="urn:microsoft.com/office/officeart/2005/8/layout/radial6"/>
    <dgm:cxn modelId="{6C76C313-FF5C-4155-BBB2-24E67E3C52AD}" type="presParOf" srcId="{8982235F-3B73-4CF6-BEE1-FAA70F50ADA5}" destId="{95142210-77A1-491C-BCB1-94008822B78A}" srcOrd="25" destOrd="0" presId="urn:microsoft.com/office/officeart/2005/8/layout/radial6"/>
    <dgm:cxn modelId="{85346985-734B-40A3-975B-C49D7185A5A8}" type="presParOf" srcId="{8982235F-3B73-4CF6-BEE1-FAA70F50ADA5}" destId="{82624EBB-5763-436F-B0D4-25B527A431CE}" srcOrd="26" destOrd="0" presId="urn:microsoft.com/office/officeart/2005/8/layout/radial6"/>
    <dgm:cxn modelId="{19FB1BFE-2464-4428-83C2-7F9D4F8AFADC}" type="presParOf" srcId="{8982235F-3B73-4CF6-BEE1-FAA70F50ADA5}" destId="{79A23B78-F1FD-4364-8C56-13559AB1B0FD}" srcOrd="27"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350E454-4CC5-421B-8701-05CE480B462B}" type="doc">
      <dgm:prSet loTypeId="urn:microsoft.com/office/officeart/2005/8/layout/bProcess4" loCatId="process" qsTypeId="urn:microsoft.com/office/officeart/2005/8/quickstyle/simple1" qsCatId="simple" csTypeId="urn:microsoft.com/office/officeart/2005/8/colors/accent1_2" csCatId="accent1" phldr="1"/>
      <dgm:spPr/>
      <dgm:t>
        <a:bodyPr/>
        <a:lstStyle/>
        <a:p>
          <a:endParaRPr lang="zh-HK" altLang="en-US"/>
        </a:p>
      </dgm:t>
    </dgm:pt>
    <dgm:pt modelId="{711136BD-8840-4B1A-B1D0-6FF1F98C3139}">
      <dgm:prSet phldrT="[文本]" custT="1"/>
      <dgm:spPr/>
      <dgm:t>
        <a:bodyPr/>
        <a:lstStyle/>
        <a:p>
          <a:r>
            <a:rPr lang="en-US" altLang="zh-TW" sz="1800" b="1" dirty="0">
              <a:solidFill>
                <a:srgbClr val="FFFF00"/>
              </a:solidFill>
              <a:effectLst/>
              <a:latin typeface="TSC UKai M TT" panose="02010609030101010101" pitchFamily="49" charset="-122"/>
              <a:ea typeface="TSC UKai M TT" panose="02010609030101010101" pitchFamily="49" charset="-122"/>
              <a:cs typeface="三文簡黑體" pitchFamily="49" charset="-120"/>
            </a:rPr>
            <a:t>Financial Supporter</a:t>
          </a:r>
          <a:endParaRPr lang="zh-HK" altLang="en-US" sz="1800" dirty="0">
            <a:solidFill>
              <a:srgbClr val="FFFF00"/>
            </a:solidFill>
            <a:effectLst/>
            <a:latin typeface="TSC UKai M TT" panose="02010609030101010101" pitchFamily="49" charset="-122"/>
            <a:ea typeface="TSC UKai M TT" panose="02010609030101010101" pitchFamily="49" charset="-122"/>
          </a:endParaRPr>
        </a:p>
      </dgm:t>
    </dgm:pt>
    <dgm:pt modelId="{E37944D3-E3E7-429D-94D9-5ADCFB71FC36}" type="parTrans" cxnId="{7DF3D4CB-664E-4102-AA45-8BB379182071}">
      <dgm:prSet/>
      <dgm:spPr/>
      <dgm:t>
        <a:bodyPr/>
        <a:lstStyle/>
        <a:p>
          <a:endParaRPr lang="zh-HK" altLang="en-US"/>
        </a:p>
      </dgm:t>
    </dgm:pt>
    <dgm:pt modelId="{1164ACB3-F845-47AE-AA25-6FC3DC92B0CE}" type="sibTrans" cxnId="{7DF3D4CB-664E-4102-AA45-8BB379182071}">
      <dgm:prSet/>
      <dgm:spPr/>
      <dgm:t>
        <a:bodyPr/>
        <a:lstStyle/>
        <a:p>
          <a:endParaRPr lang="zh-HK" altLang="en-US"/>
        </a:p>
      </dgm:t>
    </dgm:pt>
    <dgm:pt modelId="{183D3806-A884-4627-AE19-6A3E71659B69}">
      <dgm:prSet phldrT="[文本]" custT="1"/>
      <dgm:spPr/>
      <dgm:t>
        <a:bodyPr/>
        <a:lstStyle/>
        <a:p>
          <a:r>
            <a:rPr lang="en-US" altLang="zh-TW" sz="1800" b="1" dirty="0">
              <a:solidFill>
                <a:srgbClr val="FFFF00"/>
              </a:solidFill>
              <a:effectLst/>
              <a:latin typeface="TSC UKai M TT" panose="02010609030101010101" pitchFamily="49" charset="-122"/>
              <a:ea typeface="TSC UKai M TT" panose="02010609030101010101" pitchFamily="49" charset="-122"/>
              <a:cs typeface="三文簡黑體" pitchFamily="49" charset="-120"/>
            </a:rPr>
            <a:t>Prayer Partner</a:t>
          </a:r>
          <a:endParaRPr lang="zh-TW" altLang="zh-TW" sz="1800" b="1" dirty="0">
            <a:solidFill>
              <a:srgbClr val="FFFF00"/>
            </a:solidFill>
            <a:effectLst/>
            <a:latin typeface="TSC UKai M TT" panose="02010609030101010101" pitchFamily="49" charset="-122"/>
            <a:ea typeface="TSC UKai M TT" panose="02010609030101010101" pitchFamily="49" charset="-122"/>
            <a:cs typeface="三文簡黑體" pitchFamily="49" charset="-120"/>
          </a:endParaRPr>
        </a:p>
      </dgm:t>
    </dgm:pt>
    <dgm:pt modelId="{1DBD9965-051E-4C37-8A29-0BD73CA1B857}" type="parTrans" cxnId="{6CDEE745-A7D7-46C6-AC38-C2A4BB04D2DD}">
      <dgm:prSet/>
      <dgm:spPr/>
      <dgm:t>
        <a:bodyPr/>
        <a:lstStyle/>
        <a:p>
          <a:endParaRPr lang="zh-HK" altLang="en-US"/>
        </a:p>
      </dgm:t>
    </dgm:pt>
    <dgm:pt modelId="{CAF1227D-33E7-4F6A-BF1C-2528922019DF}" type="sibTrans" cxnId="{6CDEE745-A7D7-46C6-AC38-C2A4BB04D2DD}">
      <dgm:prSet/>
      <dgm:spPr/>
      <dgm:t>
        <a:bodyPr/>
        <a:lstStyle/>
        <a:p>
          <a:endParaRPr lang="zh-HK" altLang="en-US"/>
        </a:p>
      </dgm:t>
    </dgm:pt>
    <dgm:pt modelId="{3AFD569E-5FEF-44DB-9C5D-83A3E74E8BEA}">
      <dgm:prSet phldrT="[文本]" custT="1"/>
      <dgm:spPr/>
      <dgm:t>
        <a:bodyPr/>
        <a:lstStyle/>
        <a:p>
          <a:r>
            <a:rPr lang="en-US" altLang="zh-TW" sz="1800" b="1" dirty="0">
              <a:solidFill>
                <a:srgbClr val="FFFF00"/>
              </a:solidFill>
              <a:effectLst/>
              <a:latin typeface="TSC UKai M TT" panose="02010609030101010101" pitchFamily="49" charset="-122"/>
              <a:ea typeface="TSC UKai M TT" panose="02010609030101010101" pitchFamily="49" charset="-122"/>
              <a:cs typeface="三文簡黑體" pitchFamily="49" charset="-120"/>
            </a:rPr>
            <a:t>Caring for  missionary</a:t>
          </a:r>
          <a:endParaRPr lang="zh-HK" altLang="en-US" sz="1800" dirty="0">
            <a:solidFill>
              <a:srgbClr val="FFFF00"/>
            </a:solidFill>
            <a:effectLst/>
            <a:latin typeface="TSC UKai M TT" panose="02010609030101010101" pitchFamily="49" charset="-122"/>
            <a:ea typeface="TSC UKai M TT" panose="02010609030101010101" pitchFamily="49" charset="-122"/>
          </a:endParaRPr>
        </a:p>
      </dgm:t>
    </dgm:pt>
    <dgm:pt modelId="{EAA73AB0-E015-4789-9C80-E91A2336FD63}" type="parTrans" cxnId="{6AAF7CB5-C87B-4017-BBD8-73E21BF8D8B1}">
      <dgm:prSet/>
      <dgm:spPr/>
      <dgm:t>
        <a:bodyPr/>
        <a:lstStyle/>
        <a:p>
          <a:endParaRPr lang="zh-HK" altLang="en-US"/>
        </a:p>
      </dgm:t>
    </dgm:pt>
    <dgm:pt modelId="{A4E3ECDE-2F4A-461D-8737-7BD9D6369E6E}" type="sibTrans" cxnId="{6AAF7CB5-C87B-4017-BBD8-73E21BF8D8B1}">
      <dgm:prSet/>
      <dgm:spPr/>
      <dgm:t>
        <a:bodyPr/>
        <a:lstStyle/>
        <a:p>
          <a:endParaRPr lang="zh-HK" altLang="en-US"/>
        </a:p>
      </dgm:t>
    </dgm:pt>
    <dgm:pt modelId="{B253036B-FDC4-447D-B1BE-F8F92F792830}">
      <dgm:prSet phldrT="[文本]" custT="1"/>
      <dgm:spPr/>
      <dgm:t>
        <a:bodyPr/>
        <a:lstStyle/>
        <a:p>
          <a:endParaRPr lang="en-US" altLang="zh-TW" sz="900" b="1" dirty="0">
            <a:solidFill>
              <a:srgbClr val="FFFF00"/>
            </a:solidFill>
            <a:effectLst/>
            <a:latin typeface="TSC UKai M TT" panose="02010609030101010101" pitchFamily="49" charset="-122"/>
            <a:ea typeface="TSC UKai M TT" panose="02010609030101010101" pitchFamily="49" charset="-122"/>
            <a:cs typeface="三文簡黑體" pitchFamily="49" charset="-120"/>
          </a:endParaRPr>
        </a:p>
        <a:p>
          <a:r>
            <a:rPr lang="en-US" altLang="zh-TW" sz="1800" b="1" dirty="0">
              <a:solidFill>
                <a:srgbClr val="FFFF00"/>
              </a:solidFill>
              <a:effectLst/>
              <a:latin typeface="TSC UKai M TT" panose="02010609030101010101" pitchFamily="49" charset="-122"/>
              <a:ea typeface="TSC UKai M TT" panose="02010609030101010101" pitchFamily="49" charset="-122"/>
              <a:cs typeface="三文簡黑體" pitchFamily="49" charset="-120"/>
            </a:rPr>
            <a:t>Sponsor and</a:t>
          </a:r>
        </a:p>
        <a:p>
          <a:r>
            <a:rPr lang="en-US" altLang="zh-TW" sz="1800" b="1" dirty="0">
              <a:solidFill>
                <a:srgbClr val="FFFF00"/>
              </a:solidFill>
              <a:effectLst/>
              <a:latin typeface="TSC UKai M TT" panose="02010609030101010101" pitchFamily="49" charset="-122"/>
              <a:ea typeface="TSC UKai M TT" panose="02010609030101010101" pitchFamily="49" charset="-122"/>
              <a:cs typeface="三文簡黑體" pitchFamily="49" charset="-120"/>
            </a:rPr>
            <a:t>Consultant</a:t>
          </a:r>
        </a:p>
        <a:p>
          <a:endParaRPr lang="zh-HK" altLang="en-US" sz="900" dirty="0">
            <a:solidFill>
              <a:srgbClr val="FFFF00"/>
            </a:solidFill>
            <a:effectLst/>
            <a:latin typeface="TSC UKai M TT" panose="02010609030101010101" pitchFamily="49" charset="-122"/>
            <a:ea typeface="TSC UKai M TT" panose="02010609030101010101" pitchFamily="49" charset="-122"/>
          </a:endParaRPr>
        </a:p>
      </dgm:t>
    </dgm:pt>
    <dgm:pt modelId="{421E1299-C228-4F4C-B4E3-4166A80322C8}" type="parTrans" cxnId="{7E42C125-567B-442B-BE04-DAB91F23C95F}">
      <dgm:prSet/>
      <dgm:spPr/>
      <dgm:t>
        <a:bodyPr/>
        <a:lstStyle/>
        <a:p>
          <a:endParaRPr lang="zh-HK" altLang="en-US"/>
        </a:p>
      </dgm:t>
    </dgm:pt>
    <dgm:pt modelId="{EB521C45-CB2D-4A35-9143-7B02E4BE0B4F}" type="sibTrans" cxnId="{7E42C125-567B-442B-BE04-DAB91F23C95F}">
      <dgm:prSet/>
      <dgm:spPr/>
      <dgm:t>
        <a:bodyPr/>
        <a:lstStyle/>
        <a:p>
          <a:endParaRPr lang="zh-HK" altLang="en-US"/>
        </a:p>
      </dgm:t>
    </dgm:pt>
    <dgm:pt modelId="{6500B498-DB68-4C23-A9F5-4B30BCAE900F}">
      <dgm:prSet phldrT="[文本]" custT="1"/>
      <dgm:spPr/>
      <dgm:t>
        <a:bodyPr/>
        <a:lstStyle/>
        <a:p>
          <a:r>
            <a:rPr lang="en-US" altLang="zh-TW" sz="1800" b="1" dirty="0">
              <a:solidFill>
                <a:srgbClr val="FFFF00"/>
              </a:solidFill>
              <a:effectLst/>
              <a:latin typeface="TSC UKai M TT" panose="02010609030101010101" pitchFamily="49" charset="-122"/>
              <a:ea typeface="TSC UKai M TT" panose="02010609030101010101" pitchFamily="49" charset="-122"/>
              <a:cs typeface="三文簡黑體" pitchFamily="49" charset="-120"/>
            </a:rPr>
            <a:t>Teacher to Missionary</a:t>
          </a:r>
        </a:p>
      </dgm:t>
    </dgm:pt>
    <dgm:pt modelId="{A4DB91CF-D13E-446F-9515-A3CFA3207206}" type="parTrans" cxnId="{A48E7CBF-004F-4437-8C93-950EA95DCFAE}">
      <dgm:prSet/>
      <dgm:spPr/>
      <dgm:t>
        <a:bodyPr/>
        <a:lstStyle/>
        <a:p>
          <a:endParaRPr lang="zh-HK" altLang="en-US"/>
        </a:p>
      </dgm:t>
    </dgm:pt>
    <dgm:pt modelId="{F28DD348-9A7E-4E38-8189-2BA0D5AD878A}" type="sibTrans" cxnId="{A48E7CBF-004F-4437-8C93-950EA95DCFAE}">
      <dgm:prSet/>
      <dgm:spPr/>
      <dgm:t>
        <a:bodyPr/>
        <a:lstStyle/>
        <a:p>
          <a:endParaRPr lang="zh-HK" altLang="en-US"/>
        </a:p>
      </dgm:t>
    </dgm:pt>
    <dgm:pt modelId="{A51BD49E-CED8-45BC-B4FA-736129988E7D}">
      <dgm:prSet phldrT="[文本]" custT="1"/>
      <dgm:spPr/>
      <dgm:t>
        <a:bodyPr/>
        <a:lstStyle/>
        <a:p>
          <a:r>
            <a:rPr lang="en-US" altLang="zh-TW" sz="1800" b="1" dirty="0">
              <a:solidFill>
                <a:srgbClr val="FFFF00"/>
              </a:solidFill>
              <a:effectLst/>
              <a:latin typeface="TSC UKai M TT" panose="02010609030101010101" pitchFamily="49" charset="-122"/>
              <a:ea typeface="TSC UKai M TT" panose="02010609030101010101" pitchFamily="49" charset="-122"/>
              <a:cs typeface="三文簡黑體" pitchFamily="49" charset="-120"/>
            </a:rPr>
            <a:t>Short Term </a:t>
          </a:r>
        </a:p>
        <a:p>
          <a:r>
            <a:rPr lang="en-US" altLang="zh-TW" sz="1800" b="1" dirty="0">
              <a:solidFill>
                <a:srgbClr val="FFFF00"/>
              </a:solidFill>
              <a:effectLst/>
              <a:latin typeface="TSC UKai M TT" panose="02010609030101010101" pitchFamily="49" charset="-122"/>
              <a:ea typeface="TSC UKai M TT" panose="02010609030101010101" pitchFamily="49" charset="-122"/>
              <a:cs typeface="三文簡黑體" pitchFamily="49" charset="-120"/>
            </a:rPr>
            <a:t>Mission </a:t>
          </a:r>
        </a:p>
      </dgm:t>
    </dgm:pt>
    <dgm:pt modelId="{E7AB6D48-2FE6-47D6-9789-1BADD969875B}" type="parTrans" cxnId="{B058384F-C9BE-4AC0-822C-85E7F21FEBC4}">
      <dgm:prSet/>
      <dgm:spPr/>
      <dgm:t>
        <a:bodyPr/>
        <a:lstStyle/>
        <a:p>
          <a:endParaRPr lang="zh-HK" altLang="en-US"/>
        </a:p>
      </dgm:t>
    </dgm:pt>
    <dgm:pt modelId="{0A4D3C71-EF94-43AB-9E63-1404692C178F}" type="sibTrans" cxnId="{B058384F-C9BE-4AC0-822C-85E7F21FEBC4}">
      <dgm:prSet/>
      <dgm:spPr/>
      <dgm:t>
        <a:bodyPr/>
        <a:lstStyle/>
        <a:p>
          <a:endParaRPr lang="zh-HK" altLang="en-US"/>
        </a:p>
      </dgm:t>
    </dgm:pt>
    <dgm:pt modelId="{2925C160-97BF-4BF0-BA69-ABAC59AFB32A}">
      <dgm:prSet phldrT="[文本]" custT="1"/>
      <dgm:spPr/>
      <dgm:t>
        <a:bodyPr/>
        <a:lstStyle/>
        <a:p>
          <a:r>
            <a:rPr lang="en-US" altLang="zh-TW" sz="1600" b="1" dirty="0" err="1">
              <a:solidFill>
                <a:srgbClr val="FFFF00"/>
              </a:solidFill>
              <a:effectLst/>
              <a:latin typeface="TSC UKai M TT" panose="02010609030101010101" pitchFamily="49" charset="-122"/>
              <a:ea typeface="TSC UKai M TT" panose="02010609030101010101" pitchFamily="49" charset="-122"/>
            </a:rPr>
            <a:t>Bivocational</a:t>
          </a:r>
          <a:r>
            <a:rPr lang="en-US" altLang="zh-TW" sz="1600" b="1" dirty="0">
              <a:solidFill>
                <a:srgbClr val="FFFF00"/>
              </a:solidFill>
              <a:effectLst/>
              <a:latin typeface="TSC UKai M TT" panose="02010609030101010101" pitchFamily="49" charset="-122"/>
              <a:ea typeface="TSC UKai M TT" panose="02010609030101010101" pitchFamily="49" charset="-122"/>
            </a:rPr>
            <a:t> </a:t>
          </a:r>
        </a:p>
        <a:p>
          <a:r>
            <a:rPr lang="en-US" altLang="zh-HK" sz="1800" b="1" dirty="0">
              <a:solidFill>
                <a:srgbClr val="FFFF00"/>
              </a:solidFill>
              <a:effectLst/>
              <a:latin typeface="TSC UKai M TT" panose="02010609030101010101" pitchFamily="49" charset="-122"/>
              <a:ea typeface="TSC UKai M TT" panose="02010609030101010101" pitchFamily="49" charset="-122"/>
            </a:rPr>
            <a:t>Missionary</a:t>
          </a:r>
          <a:endParaRPr lang="zh-HK" altLang="en-US" sz="1800" b="1" dirty="0">
            <a:solidFill>
              <a:srgbClr val="FFFF00"/>
            </a:solidFill>
            <a:effectLst/>
            <a:latin typeface="TSC UKai M TT" panose="02010609030101010101" pitchFamily="49" charset="-122"/>
            <a:ea typeface="TSC UKai M TT" panose="02010609030101010101" pitchFamily="49" charset="-122"/>
          </a:endParaRPr>
        </a:p>
      </dgm:t>
    </dgm:pt>
    <dgm:pt modelId="{2B3D04D9-4CD1-41FF-B05E-E4E2EF6E9864}" type="parTrans" cxnId="{442EFA86-F6A2-4A19-984F-9F49DEC6BDDC}">
      <dgm:prSet/>
      <dgm:spPr/>
      <dgm:t>
        <a:bodyPr/>
        <a:lstStyle/>
        <a:p>
          <a:endParaRPr lang="zh-HK" altLang="en-US"/>
        </a:p>
      </dgm:t>
    </dgm:pt>
    <dgm:pt modelId="{4FCABCED-327A-4132-BCD9-E27E1385B145}" type="sibTrans" cxnId="{442EFA86-F6A2-4A19-984F-9F49DEC6BDDC}">
      <dgm:prSet/>
      <dgm:spPr/>
      <dgm:t>
        <a:bodyPr/>
        <a:lstStyle/>
        <a:p>
          <a:endParaRPr lang="zh-HK" altLang="en-US"/>
        </a:p>
      </dgm:t>
    </dgm:pt>
    <dgm:pt modelId="{5E4DFC4F-AB2B-4439-87BC-ED08AB9D32E6}">
      <dgm:prSet phldrT="[文本]" custT="1"/>
      <dgm:spPr/>
      <dgm:t>
        <a:bodyPr/>
        <a:lstStyle/>
        <a:p>
          <a:r>
            <a:rPr lang="en-US" altLang="zh-TW" sz="1800" b="1" dirty="0">
              <a:solidFill>
                <a:srgbClr val="FFFF00"/>
              </a:solidFill>
              <a:effectLst/>
              <a:latin typeface="TSC UKai M TT" panose="02010609030101010101" pitchFamily="49" charset="-122"/>
              <a:ea typeface="TSC UKai M TT" panose="02010609030101010101" pitchFamily="49" charset="-122"/>
              <a:cs typeface="三文簡黑體" pitchFamily="49" charset="-120"/>
            </a:rPr>
            <a:t>Career </a:t>
          </a:r>
        </a:p>
        <a:p>
          <a:r>
            <a:rPr lang="en-US" altLang="zh-HK" sz="1800" b="1" dirty="0">
              <a:solidFill>
                <a:srgbClr val="FFFF00"/>
              </a:solidFill>
              <a:effectLst/>
              <a:latin typeface="TSC UKai M TT" panose="02010609030101010101" pitchFamily="49" charset="-122"/>
              <a:ea typeface="TSC UKai M TT" panose="02010609030101010101" pitchFamily="49" charset="-122"/>
              <a:cs typeface="三文簡黑體" pitchFamily="49" charset="-120"/>
            </a:rPr>
            <a:t>Missionary</a:t>
          </a:r>
          <a:endParaRPr lang="zh-HK" altLang="en-US" sz="1800" dirty="0">
            <a:solidFill>
              <a:srgbClr val="FFFF00"/>
            </a:solidFill>
            <a:effectLst/>
            <a:latin typeface="TSC UKai M TT" panose="02010609030101010101" pitchFamily="49" charset="-122"/>
            <a:ea typeface="TSC UKai M TT" panose="02010609030101010101" pitchFamily="49" charset="-122"/>
          </a:endParaRPr>
        </a:p>
      </dgm:t>
    </dgm:pt>
    <dgm:pt modelId="{EF0DE834-2799-4D1B-BEFA-4F802567DB5D}" type="parTrans" cxnId="{DC3681DA-331F-4125-A373-889FE92BFBE7}">
      <dgm:prSet/>
      <dgm:spPr/>
      <dgm:t>
        <a:bodyPr/>
        <a:lstStyle/>
        <a:p>
          <a:endParaRPr lang="zh-HK" altLang="en-US"/>
        </a:p>
      </dgm:t>
    </dgm:pt>
    <dgm:pt modelId="{3F584C31-C4C3-4BAA-8215-83619EEC6AA2}" type="sibTrans" cxnId="{DC3681DA-331F-4125-A373-889FE92BFBE7}">
      <dgm:prSet/>
      <dgm:spPr/>
      <dgm:t>
        <a:bodyPr/>
        <a:lstStyle/>
        <a:p>
          <a:endParaRPr lang="zh-HK" altLang="en-US"/>
        </a:p>
      </dgm:t>
    </dgm:pt>
    <dgm:pt modelId="{F41C0846-5130-4316-ACD7-003C8609B141}">
      <dgm:prSet phldrT="[文本]" custT="1"/>
      <dgm:spPr/>
      <dgm:t>
        <a:bodyPr/>
        <a:lstStyle/>
        <a:p>
          <a:r>
            <a:rPr lang="en-US" altLang="zh-TW" sz="1800" b="1" dirty="0">
              <a:solidFill>
                <a:srgbClr val="FFFF00"/>
              </a:solidFill>
              <a:effectLst/>
              <a:latin typeface="TSC UKai M TT" panose="02010609030101010101" pitchFamily="49" charset="-122"/>
              <a:ea typeface="TSC UKai M TT" panose="02010609030101010101" pitchFamily="49" charset="-122"/>
            </a:rPr>
            <a:t>Local</a:t>
          </a:r>
        </a:p>
        <a:p>
          <a:r>
            <a:rPr lang="en-US" altLang="zh-TW" sz="1800" b="1" dirty="0">
              <a:solidFill>
                <a:srgbClr val="FFFF00"/>
              </a:solidFill>
              <a:effectLst/>
              <a:latin typeface="TSC UKai M TT" panose="02010609030101010101" pitchFamily="49" charset="-122"/>
              <a:ea typeface="TSC UKai M TT" panose="02010609030101010101" pitchFamily="49" charset="-122"/>
            </a:rPr>
            <a:t>Missionary </a:t>
          </a:r>
          <a:endParaRPr lang="zh-HK" altLang="en-US" sz="1800" b="1" dirty="0">
            <a:solidFill>
              <a:srgbClr val="FFFF00"/>
            </a:solidFill>
            <a:effectLst/>
            <a:latin typeface="TSC UKai M TT" panose="02010609030101010101" pitchFamily="49" charset="-122"/>
            <a:ea typeface="TSC UKai M TT" panose="02010609030101010101" pitchFamily="49" charset="-122"/>
          </a:endParaRPr>
        </a:p>
      </dgm:t>
    </dgm:pt>
    <dgm:pt modelId="{B12CFD39-4B43-4833-855A-C8E30A0C8C22}" type="parTrans" cxnId="{141584AA-A83B-48BB-B4FC-43E501FE6AC2}">
      <dgm:prSet/>
      <dgm:spPr/>
      <dgm:t>
        <a:bodyPr/>
        <a:lstStyle/>
        <a:p>
          <a:endParaRPr lang="en-US"/>
        </a:p>
      </dgm:t>
    </dgm:pt>
    <dgm:pt modelId="{DB7361CF-6D13-4815-9E4F-00592A972608}" type="sibTrans" cxnId="{141584AA-A83B-48BB-B4FC-43E501FE6AC2}">
      <dgm:prSet/>
      <dgm:spPr/>
      <dgm:t>
        <a:bodyPr/>
        <a:lstStyle/>
        <a:p>
          <a:endParaRPr lang="en-US"/>
        </a:p>
      </dgm:t>
    </dgm:pt>
    <dgm:pt modelId="{E60D1944-B257-49EF-8537-A2EB62CAFC9C}" type="pres">
      <dgm:prSet presAssocID="{F350E454-4CC5-421B-8701-05CE480B462B}" presName="Name0" presStyleCnt="0">
        <dgm:presLayoutVars>
          <dgm:dir/>
          <dgm:resizeHandles/>
        </dgm:presLayoutVars>
      </dgm:prSet>
      <dgm:spPr/>
    </dgm:pt>
    <dgm:pt modelId="{2F9F00A1-5C4E-440E-BE73-C2064997DA53}" type="pres">
      <dgm:prSet presAssocID="{711136BD-8840-4B1A-B1D0-6FF1F98C3139}" presName="compNode" presStyleCnt="0"/>
      <dgm:spPr/>
    </dgm:pt>
    <dgm:pt modelId="{94B2967D-E55C-47A0-8B7F-3B8E7EC16618}" type="pres">
      <dgm:prSet presAssocID="{711136BD-8840-4B1A-B1D0-6FF1F98C3139}" presName="dummyConnPt" presStyleCnt="0"/>
      <dgm:spPr/>
    </dgm:pt>
    <dgm:pt modelId="{A433795B-9129-4CB4-AE59-8504F9082FA3}" type="pres">
      <dgm:prSet presAssocID="{711136BD-8840-4B1A-B1D0-6FF1F98C3139}" presName="node" presStyleLbl="node1" presStyleIdx="0" presStyleCnt="9">
        <dgm:presLayoutVars>
          <dgm:bulletEnabled val="1"/>
        </dgm:presLayoutVars>
      </dgm:prSet>
      <dgm:spPr/>
    </dgm:pt>
    <dgm:pt modelId="{00D3BA2C-E754-4CBC-837F-528F541DF54B}" type="pres">
      <dgm:prSet presAssocID="{1164ACB3-F845-47AE-AA25-6FC3DC92B0CE}" presName="sibTrans" presStyleLbl="bgSibTrans2D1" presStyleIdx="0" presStyleCnt="8"/>
      <dgm:spPr/>
    </dgm:pt>
    <dgm:pt modelId="{8E04CCEC-2737-4430-A63A-73E9D1260535}" type="pres">
      <dgm:prSet presAssocID="{183D3806-A884-4627-AE19-6A3E71659B69}" presName="compNode" presStyleCnt="0"/>
      <dgm:spPr/>
    </dgm:pt>
    <dgm:pt modelId="{1B6B8AA3-CE0C-4C9B-96AB-516537EED948}" type="pres">
      <dgm:prSet presAssocID="{183D3806-A884-4627-AE19-6A3E71659B69}" presName="dummyConnPt" presStyleCnt="0"/>
      <dgm:spPr/>
    </dgm:pt>
    <dgm:pt modelId="{F162480F-477F-4035-A0E1-0AFA0C056D5F}" type="pres">
      <dgm:prSet presAssocID="{183D3806-A884-4627-AE19-6A3E71659B69}" presName="node" presStyleLbl="node1" presStyleIdx="1" presStyleCnt="9" custLinFactNeighborX="-895" custLinFactNeighborY="2986">
        <dgm:presLayoutVars>
          <dgm:bulletEnabled val="1"/>
        </dgm:presLayoutVars>
      </dgm:prSet>
      <dgm:spPr/>
    </dgm:pt>
    <dgm:pt modelId="{35EBC2AC-1A3B-4A6F-B814-A46069C6E6F4}" type="pres">
      <dgm:prSet presAssocID="{CAF1227D-33E7-4F6A-BF1C-2528922019DF}" presName="sibTrans" presStyleLbl="bgSibTrans2D1" presStyleIdx="1" presStyleCnt="8"/>
      <dgm:spPr/>
    </dgm:pt>
    <dgm:pt modelId="{8851E7C8-8203-4EB6-89ED-E0F883717560}" type="pres">
      <dgm:prSet presAssocID="{3AFD569E-5FEF-44DB-9C5D-83A3E74E8BEA}" presName="compNode" presStyleCnt="0"/>
      <dgm:spPr/>
    </dgm:pt>
    <dgm:pt modelId="{4625FBD5-1305-4F9E-AFA4-8D8F44211675}" type="pres">
      <dgm:prSet presAssocID="{3AFD569E-5FEF-44DB-9C5D-83A3E74E8BEA}" presName="dummyConnPt" presStyleCnt="0"/>
      <dgm:spPr/>
    </dgm:pt>
    <dgm:pt modelId="{1061C09B-3D6B-4299-B93D-D7FE10C208E5}" type="pres">
      <dgm:prSet presAssocID="{3AFD569E-5FEF-44DB-9C5D-83A3E74E8BEA}" presName="node" presStyleLbl="node1" presStyleIdx="2" presStyleCnt="9">
        <dgm:presLayoutVars>
          <dgm:bulletEnabled val="1"/>
        </dgm:presLayoutVars>
      </dgm:prSet>
      <dgm:spPr/>
    </dgm:pt>
    <dgm:pt modelId="{FA1E5806-1FFD-466A-BE9E-05C1B4F8BEE5}" type="pres">
      <dgm:prSet presAssocID="{A4E3ECDE-2F4A-461D-8737-7BD9D6369E6E}" presName="sibTrans" presStyleLbl="bgSibTrans2D1" presStyleIdx="2" presStyleCnt="8"/>
      <dgm:spPr/>
    </dgm:pt>
    <dgm:pt modelId="{E5BC8312-B614-455D-A4A4-950BB999992D}" type="pres">
      <dgm:prSet presAssocID="{F41C0846-5130-4316-ACD7-003C8609B141}" presName="compNode" presStyleCnt="0"/>
      <dgm:spPr/>
    </dgm:pt>
    <dgm:pt modelId="{18970E8E-AACD-4398-8C75-084922B07B9D}" type="pres">
      <dgm:prSet presAssocID="{F41C0846-5130-4316-ACD7-003C8609B141}" presName="dummyConnPt" presStyleCnt="0"/>
      <dgm:spPr/>
    </dgm:pt>
    <dgm:pt modelId="{9B693A89-9187-4119-8732-A36CBE8C0607}" type="pres">
      <dgm:prSet presAssocID="{F41C0846-5130-4316-ACD7-003C8609B141}" presName="node" presStyleLbl="node1" presStyleIdx="3" presStyleCnt="9">
        <dgm:presLayoutVars>
          <dgm:bulletEnabled val="1"/>
        </dgm:presLayoutVars>
      </dgm:prSet>
      <dgm:spPr/>
    </dgm:pt>
    <dgm:pt modelId="{159BCA79-B28F-405B-8B9B-27B4978294BB}" type="pres">
      <dgm:prSet presAssocID="{DB7361CF-6D13-4815-9E4F-00592A972608}" presName="sibTrans" presStyleLbl="bgSibTrans2D1" presStyleIdx="3" presStyleCnt="8"/>
      <dgm:spPr/>
    </dgm:pt>
    <dgm:pt modelId="{339E77AE-7006-4A0C-B166-046CFDE3CD9A}" type="pres">
      <dgm:prSet presAssocID="{B253036B-FDC4-447D-B1BE-F8F92F792830}" presName="compNode" presStyleCnt="0"/>
      <dgm:spPr/>
    </dgm:pt>
    <dgm:pt modelId="{A229AB19-F89A-444B-9909-046DBC547B19}" type="pres">
      <dgm:prSet presAssocID="{B253036B-FDC4-447D-B1BE-F8F92F792830}" presName="dummyConnPt" presStyleCnt="0"/>
      <dgm:spPr/>
    </dgm:pt>
    <dgm:pt modelId="{9BF38E03-D773-4BAB-9D0C-86485CF232D8}" type="pres">
      <dgm:prSet presAssocID="{B253036B-FDC4-447D-B1BE-F8F92F792830}" presName="node" presStyleLbl="node1" presStyleIdx="4" presStyleCnt="9">
        <dgm:presLayoutVars>
          <dgm:bulletEnabled val="1"/>
        </dgm:presLayoutVars>
      </dgm:prSet>
      <dgm:spPr/>
    </dgm:pt>
    <dgm:pt modelId="{F237ADB5-F52C-4A66-A78E-9E8D063EC02B}" type="pres">
      <dgm:prSet presAssocID="{EB521C45-CB2D-4A35-9143-7B02E4BE0B4F}" presName="sibTrans" presStyleLbl="bgSibTrans2D1" presStyleIdx="4" presStyleCnt="8"/>
      <dgm:spPr/>
    </dgm:pt>
    <dgm:pt modelId="{51848C97-4DE0-4D53-BF27-78886F7E4F26}" type="pres">
      <dgm:prSet presAssocID="{6500B498-DB68-4C23-A9F5-4B30BCAE900F}" presName="compNode" presStyleCnt="0"/>
      <dgm:spPr/>
    </dgm:pt>
    <dgm:pt modelId="{48BB2884-6BBE-4FBA-9A8E-AA13A8A692D2}" type="pres">
      <dgm:prSet presAssocID="{6500B498-DB68-4C23-A9F5-4B30BCAE900F}" presName="dummyConnPt" presStyleCnt="0"/>
      <dgm:spPr/>
    </dgm:pt>
    <dgm:pt modelId="{2C1B7E49-4FC6-4207-B91D-DB1A7A2B71DA}" type="pres">
      <dgm:prSet presAssocID="{6500B498-DB68-4C23-A9F5-4B30BCAE900F}" presName="node" presStyleLbl="node1" presStyleIdx="5" presStyleCnt="9">
        <dgm:presLayoutVars>
          <dgm:bulletEnabled val="1"/>
        </dgm:presLayoutVars>
      </dgm:prSet>
      <dgm:spPr/>
    </dgm:pt>
    <dgm:pt modelId="{2A35DF19-155C-43FC-AE3F-0DCBDFD927A2}" type="pres">
      <dgm:prSet presAssocID="{F28DD348-9A7E-4E38-8189-2BA0D5AD878A}" presName="sibTrans" presStyleLbl="bgSibTrans2D1" presStyleIdx="5" presStyleCnt="8"/>
      <dgm:spPr/>
    </dgm:pt>
    <dgm:pt modelId="{54DE7EAC-5F94-4C7A-9A87-914E18101F57}" type="pres">
      <dgm:prSet presAssocID="{A51BD49E-CED8-45BC-B4FA-736129988E7D}" presName="compNode" presStyleCnt="0"/>
      <dgm:spPr/>
    </dgm:pt>
    <dgm:pt modelId="{CECC16F9-1005-421E-AEA7-41230A813002}" type="pres">
      <dgm:prSet presAssocID="{A51BD49E-CED8-45BC-B4FA-736129988E7D}" presName="dummyConnPt" presStyleCnt="0"/>
      <dgm:spPr/>
    </dgm:pt>
    <dgm:pt modelId="{7F192EC1-0355-48C8-B8B4-1C27F5137317}" type="pres">
      <dgm:prSet presAssocID="{A51BD49E-CED8-45BC-B4FA-736129988E7D}" presName="node" presStyleLbl="node1" presStyleIdx="6" presStyleCnt="9">
        <dgm:presLayoutVars>
          <dgm:bulletEnabled val="1"/>
        </dgm:presLayoutVars>
      </dgm:prSet>
      <dgm:spPr/>
    </dgm:pt>
    <dgm:pt modelId="{B8700F07-1945-49DF-BDC4-36654FA8202B}" type="pres">
      <dgm:prSet presAssocID="{0A4D3C71-EF94-43AB-9E63-1404692C178F}" presName="sibTrans" presStyleLbl="bgSibTrans2D1" presStyleIdx="6" presStyleCnt="8"/>
      <dgm:spPr/>
    </dgm:pt>
    <dgm:pt modelId="{13823527-8AA7-493D-97C9-D720C66D30FC}" type="pres">
      <dgm:prSet presAssocID="{2925C160-97BF-4BF0-BA69-ABAC59AFB32A}" presName="compNode" presStyleCnt="0"/>
      <dgm:spPr/>
    </dgm:pt>
    <dgm:pt modelId="{0750C630-401F-4535-8D06-9B4B759F7EAC}" type="pres">
      <dgm:prSet presAssocID="{2925C160-97BF-4BF0-BA69-ABAC59AFB32A}" presName="dummyConnPt" presStyleCnt="0"/>
      <dgm:spPr/>
    </dgm:pt>
    <dgm:pt modelId="{014B430F-34AD-4598-BA24-2B9678C159C8}" type="pres">
      <dgm:prSet presAssocID="{2925C160-97BF-4BF0-BA69-ABAC59AFB32A}" presName="node" presStyleLbl="node1" presStyleIdx="7" presStyleCnt="9" custLinFactNeighborX="-131" custLinFactNeighborY="1479">
        <dgm:presLayoutVars>
          <dgm:bulletEnabled val="1"/>
        </dgm:presLayoutVars>
      </dgm:prSet>
      <dgm:spPr/>
    </dgm:pt>
    <dgm:pt modelId="{788CF5C2-851F-4459-B729-E770540602D7}" type="pres">
      <dgm:prSet presAssocID="{4FCABCED-327A-4132-BCD9-E27E1385B145}" presName="sibTrans" presStyleLbl="bgSibTrans2D1" presStyleIdx="7" presStyleCnt="8"/>
      <dgm:spPr/>
    </dgm:pt>
    <dgm:pt modelId="{39943E22-E80C-4593-BF82-15E95A49C5A9}" type="pres">
      <dgm:prSet presAssocID="{5E4DFC4F-AB2B-4439-87BC-ED08AB9D32E6}" presName="compNode" presStyleCnt="0"/>
      <dgm:spPr/>
    </dgm:pt>
    <dgm:pt modelId="{93413863-DABA-4080-8457-0D881D6D2E8C}" type="pres">
      <dgm:prSet presAssocID="{5E4DFC4F-AB2B-4439-87BC-ED08AB9D32E6}" presName="dummyConnPt" presStyleCnt="0"/>
      <dgm:spPr/>
    </dgm:pt>
    <dgm:pt modelId="{B0402854-7D8E-49D1-8915-E13EDB4DCF19}" type="pres">
      <dgm:prSet presAssocID="{5E4DFC4F-AB2B-4439-87BC-ED08AB9D32E6}" presName="node" presStyleLbl="node1" presStyleIdx="8" presStyleCnt="9">
        <dgm:presLayoutVars>
          <dgm:bulletEnabled val="1"/>
        </dgm:presLayoutVars>
      </dgm:prSet>
      <dgm:spPr/>
    </dgm:pt>
  </dgm:ptLst>
  <dgm:cxnLst>
    <dgm:cxn modelId="{5ED45106-4ED4-4BA3-B22C-BB448695C832}" type="presOf" srcId="{6500B498-DB68-4C23-A9F5-4B30BCAE900F}" destId="{2C1B7E49-4FC6-4207-B91D-DB1A7A2B71DA}" srcOrd="0" destOrd="0" presId="urn:microsoft.com/office/officeart/2005/8/layout/bProcess4"/>
    <dgm:cxn modelId="{B32E0D0A-5B89-4BDE-B04B-B7116B9502B9}" type="presOf" srcId="{711136BD-8840-4B1A-B1D0-6FF1F98C3139}" destId="{A433795B-9129-4CB4-AE59-8504F9082FA3}" srcOrd="0" destOrd="0" presId="urn:microsoft.com/office/officeart/2005/8/layout/bProcess4"/>
    <dgm:cxn modelId="{CCFD6918-BDFE-4780-9602-D1242B63754A}" type="presOf" srcId="{1164ACB3-F845-47AE-AA25-6FC3DC92B0CE}" destId="{00D3BA2C-E754-4CBC-837F-528F541DF54B}" srcOrd="0" destOrd="0" presId="urn:microsoft.com/office/officeart/2005/8/layout/bProcess4"/>
    <dgm:cxn modelId="{636FFB18-3AB9-43E4-B157-D1BF32904FEE}" type="presOf" srcId="{0A4D3C71-EF94-43AB-9E63-1404692C178F}" destId="{B8700F07-1945-49DF-BDC4-36654FA8202B}" srcOrd="0" destOrd="0" presId="urn:microsoft.com/office/officeart/2005/8/layout/bProcess4"/>
    <dgm:cxn modelId="{CD46AB20-E7AB-430F-8BF7-3FD19990E2D9}" type="presOf" srcId="{F41C0846-5130-4316-ACD7-003C8609B141}" destId="{9B693A89-9187-4119-8732-A36CBE8C0607}" srcOrd="0" destOrd="0" presId="urn:microsoft.com/office/officeart/2005/8/layout/bProcess4"/>
    <dgm:cxn modelId="{7E42C125-567B-442B-BE04-DAB91F23C95F}" srcId="{F350E454-4CC5-421B-8701-05CE480B462B}" destId="{B253036B-FDC4-447D-B1BE-F8F92F792830}" srcOrd="4" destOrd="0" parTransId="{421E1299-C228-4F4C-B4E3-4166A80322C8}" sibTransId="{EB521C45-CB2D-4A35-9143-7B02E4BE0B4F}"/>
    <dgm:cxn modelId="{F1E8FF5F-1B2C-4512-81FA-75E1B0BDACAC}" type="presOf" srcId="{DB7361CF-6D13-4815-9E4F-00592A972608}" destId="{159BCA79-B28F-405B-8B9B-27B4978294BB}" srcOrd="0" destOrd="0" presId="urn:microsoft.com/office/officeart/2005/8/layout/bProcess4"/>
    <dgm:cxn modelId="{0CF88845-3A5B-4CDD-B0FE-9183F7662198}" type="presOf" srcId="{3AFD569E-5FEF-44DB-9C5D-83A3E74E8BEA}" destId="{1061C09B-3D6B-4299-B93D-D7FE10C208E5}" srcOrd="0" destOrd="0" presId="urn:microsoft.com/office/officeart/2005/8/layout/bProcess4"/>
    <dgm:cxn modelId="{6CDEE745-A7D7-46C6-AC38-C2A4BB04D2DD}" srcId="{F350E454-4CC5-421B-8701-05CE480B462B}" destId="{183D3806-A884-4627-AE19-6A3E71659B69}" srcOrd="1" destOrd="0" parTransId="{1DBD9965-051E-4C37-8A29-0BD73CA1B857}" sibTransId="{CAF1227D-33E7-4F6A-BF1C-2528922019DF}"/>
    <dgm:cxn modelId="{72ADE069-B5DC-4ECB-A211-AC72249F89AF}" type="presOf" srcId="{5E4DFC4F-AB2B-4439-87BC-ED08AB9D32E6}" destId="{B0402854-7D8E-49D1-8915-E13EDB4DCF19}" srcOrd="0" destOrd="0" presId="urn:microsoft.com/office/officeart/2005/8/layout/bProcess4"/>
    <dgm:cxn modelId="{C45C036D-719B-4BB7-B91C-F2143A5ADF00}" type="presOf" srcId="{B253036B-FDC4-447D-B1BE-F8F92F792830}" destId="{9BF38E03-D773-4BAB-9D0C-86485CF232D8}" srcOrd="0" destOrd="0" presId="urn:microsoft.com/office/officeart/2005/8/layout/bProcess4"/>
    <dgm:cxn modelId="{B058384F-C9BE-4AC0-822C-85E7F21FEBC4}" srcId="{F350E454-4CC5-421B-8701-05CE480B462B}" destId="{A51BD49E-CED8-45BC-B4FA-736129988E7D}" srcOrd="6" destOrd="0" parTransId="{E7AB6D48-2FE6-47D6-9789-1BADD969875B}" sibTransId="{0A4D3C71-EF94-43AB-9E63-1404692C178F}"/>
    <dgm:cxn modelId="{21192C76-4873-40E3-B2CB-4A5CA114CAE3}" type="presOf" srcId="{183D3806-A884-4627-AE19-6A3E71659B69}" destId="{F162480F-477F-4035-A0E1-0AFA0C056D5F}" srcOrd="0" destOrd="0" presId="urn:microsoft.com/office/officeart/2005/8/layout/bProcess4"/>
    <dgm:cxn modelId="{DF163A80-E157-4058-9D65-411A7D6EF7A9}" type="presOf" srcId="{A4E3ECDE-2F4A-461D-8737-7BD9D6369E6E}" destId="{FA1E5806-1FFD-466A-BE9E-05C1B4F8BEE5}" srcOrd="0" destOrd="0" presId="urn:microsoft.com/office/officeart/2005/8/layout/bProcess4"/>
    <dgm:cxn modelId="{442EFA86-F6A2-4A19-984F-9F49DEC6BDDC}" srcId="{F350E454-4CC5-421B-8701-05CE480B462B}" destId="{2925C160-97BF-4BF0-BA69-ABAC59AFB32A}" srcOrd="7" destOrd="0" parTransId="{2B3D04D9-4CD1-41FF-B05E-E4E2EF6E9864}" sibTransId="{4FCABCED-327A-4132-BCD9-E27E1385B145}"/>
    <dgm:cxn modelId="{4679E1A2-8B35-47AD-A7CC-28B01F9DB1C8}" type="presOf" srcId="{A51BD49E-CED8-45BC-B4FA-736129988E7D}" destId="{7F192EC1-0355-48C8-B8B4-1C27F5137317}" srcOrd="0" destOrd="0" presId="urn:microsoft.com/office/officeart/2005/8/layout/bProcess4"/>
    <dgm:cxn modelId="{141584AA-A83B-48BB-B4FC-43E501FE6AC2}" srcId="{F350E454-4CC5-421B-8701-05CE480B462B}" destId="{F41C0846-5130-4316-ACD7-003C8609B141}" srcOrd="3" destOrd="0" parTransId="{B12CFD39-4B43-4833-855A-C8E30A0C8C22}" sibTransId="{DB7361CF-6D13-4815-9E4F-00592A972608}"/>
    <dgm:cxn modelId="{5D5571B2-E132-4D27-BA4E-4FE07C0CC24C}" type="presOf" srcId="{F350E454-4CC5-421B-8701-05CE480B462B}" destId="{E60D1944-B257-49EF-8537-A2EB62CAFC9C}" srcOrd="0" destOrd="0" presId="urn:microsoft.com/office/officeart/2005/8/layout/bProcess4"/>
    <dgm:cxn modelId="{6AAF7CB5-C87B-4017-BBD8-73E21BF8D8B1}" srcId="{F350E454-4CC5-421B-8701-05CE480B462B}" destId="{3AFD569E-5FEF-44DB-9C5D-83A3E74E8BEA}" srcOrd="2" destOrd="0" parTransId="{EAA73AB0-E015-4789-9C80-E91A2336FD63}" sibTransId="{A4E3ECDE-2F4A-461D-8737-7BD9D6369E6E}"/>
    <dgm:cxn modelId="{A48E7CBF-004F-4437-8C93-950EA95DCFAE}" srcId="{F350E454-4CC5-421B-8701-05CE480B462B}" destId="{6500B498-DB68-4C23-A9F5-4B30BCAE900F}" srcOrd="5" destOrd="0" parTransId="{A4DB91CF-D13E-446F-9515-A3CFA3207206}" sibTransId="{F28DD348-9A7E-4E38-8189-2BA0D5AD878A}"/>
    <dgm:cxn modelId="{7DF3D4CB-664E-4102-AA45-8BB379182071}" srcId="{F350E454-4CC5-421B-8701-05CE480B462B}" destId="{711136BD-8840-4B1A-B1D0-6FF1F98C3139}" srcOrd="0" destOrd="0" parTransId="{E37944D3-E3E7-429D-94D9-5ADCFB71FC36}" sibTransId="{1164ACB3-F845-47AE-AA25-6FC3DC92B0CE}"/>
    <dgm:cxn modelId="{8F8E35CD-A951-41E8-8416-7C2A1CA4C703}" type="presOf" srcId="{CAF1227D-33E7-4F6A-BF1C-2528922019DF}" destId="{35EBC2AC-1A3B-4A6F-B814-A46069C6E6F4}" srcOrd="0" destOrd="0" presId="urn:microsoft.com/office/officeart/2005/8/layout/bProcess4"/>
    <dgm:cxn modelId="{DD9016D4-CB35-41D4-8DAD-35C40A0BC40D}" type="presOf" srcId="{2925C160-97BF-4BF0-BA69-ABAC59AFB32A}" destId="{014B430F-34AD-4598-BA24-2B9678C159C8}" srcOrd="0" destOrd="0" presId="urn:microsoft.com/office/officeart/2005/8/layout/bProcess4"/>
    <dgm:cxn modelId="{F68C9CD5-4619-4C15-91E4-B019CF021BB6}" type="presOf" srcId="{EB521C45-CB2D-4A35-9143-7B02E4BE0B4F}" destId="{F237ADB5-F52C-4A66-A78E-9E8D063EC02B}" srcOrd="0" destOrd="0" presId="urn:microsoft.com/office/officeart/2005/8/layout/bProcess4"/>
    <dgm:cxn modelId="{DC3681DA-331F-4125-A373-889FE92BFBE7}" srcId="{F350E454-4CC5-421B-8701-05CE480B462B}" destId="{5E4DFC4F-AB2B-4439-87BC-ED08AB9D32E6}" srcOrd="8" destOrd="0" parTransId="{EF0DE834-2799-4D1B-BEFA-4F802567DB5D}" sibTransId="{3F584C31-C4C3-4BAA-8215-83619EEC6AA2}"/>
    <dgm:cxn modelId="{1E32F8E6-770A-402F-A8C7-41F8CB434312}" type="presOf" srcId="{F28DD348-9A7E-4E38-8189-2BA0D5AD878A}" destId="{2A35DF19-155C-43FC-AE3F-0DCBDFD927A2}" srcOrd="0" destOrd="0" presId="urn:microsoft.com/office/officeart/2005/8/layout/bProcess4"/>
    <dgm:cxn modelId="{7E9970F2-C56D-481A-A61F-67B268D6C473}" type="presOf" srcId="{4FCABCED-327A-4132-BCD9-E27E1385B145}" destId="{788CF5C2-851F-4459-B729-E770540602D7}" srcOrd="0" destOrd="0" presId="urn:microsoft.com/office/officeart/2005/8/layout/bProcess4"/>
    <dgm:cxn modelId="{112C1C0F-CBE1-42D9-90E7-15095FE3C7B0}" type="presParOf" srcId="{E60D1944-B257-49EF-8537-A2EB62CAFC9C}" destId="{2F9F00A1-5C4E-440E-BE73-C2064997DA53}" srcOrd="0" destOrd="0" presId="urn:microsoft.com/office/officeart/2005/8/layout/bProcess4"/>
    <dgm:cxn modelId="{AB3BA564-B7F4-4675-AF03-32FDE8012962}" type="presParOf" srcId="{2F9F00A1-5C4E-440E-BE73-C2064997DA53}" destId="{94B2967D-E55C-47A0-8B7F-3B8E7EC16618}" srcOrd="0" destOrd="0" presId="urn:microsoft.com/office/officeart/2005/8/layout/bProcess4"/>
    <dgm:cxn modelId="{5BF5B84D-CFFD-40F6-B94F-574C68ABFA6B}" type="presParOf" srcId="{2F9F00A1-5C4E-440E-BE73-C2064997DA53}" destId="{A433795B-9129-4CB4-AE59-8504F9082FA3}" srcOrd="1" destOrd="0" presId="urn:microsoft.com/office/officeart/2005/8/layout/bProcess4"/>
    <dgm:cxn modelId="{EB2FE1AB-7737-42B9-899E-6860C7DD8EF1}" type="presParOf" srcId="{E60D1944-B257-49EF-8537-A2EB62CAFC9C}" destId="{00D3BA2C-E754-4CBC-837F-528F541DF54B}" srcOrd="1" destOrd="0" presId="urn:microsoft.com/office/officeart/2005/8/layout/bProcess4"/>
    <dgm:cxn modelId="{06B2CDDF-9AD9-4C89-893E-7302906C9CDA}" type="presParOf" srcId="{E60D1944-B257-49EF-8537-A2EB62CAFC9C}" destId="{8E04CCEC-2737-4430-A63A-73E9D1260535}" srcOrd="2" destOrd="0" presId="urn:microsoft.com/office/officeart/2005/8/layout/bProcess4"/>
    <dgm:cxn modelId="{975A17E5-6D62-42A8-B9B7-3570B3E7D19F}" type="presParOf" srcId="{8E04CCEC-2737-4430-A63A-73E9D1260535}" destId="{1B6B8AA3-CE0C-4C9B-96AB-516537EED948}" srcOrd="0" destOrd="0" presId="urn:microsoft.com/office/officeart/2005/8/layout/bProcess4"/>
    <dgm:cxn modelId="{401475E9-91E9-40A3-BB64-A9DC6CC75AD0}" type="presParOf" srcId="{8E04CCEC-2737-4430-A63A-73E9D1260535}" destId="{F162480F-477F-4035-A0E1-0AFA0C056D5F}" srcOrd="1" destOrd="0" presId="urn:microsoft.com/office/officeart/2005/8/layout/bProcess4"/>
    <dgm:cxn modelId="{57F8FC5D-0267-4C1D-9FC4-DE40B2E32905}" type="presParOf" srcId="{E60D1944-B257-49EF-8537-A2EB62CAFC9C}" destId="{35EBC2AC-1A3B-4A6F-B814-A46069C6E6F4}" srcOrd="3" destOrd="0" presId="urn:microsoft.com/office/officeart/2005/8/layout/bProcess4"/>
    <dgm:cxn modelId="{4AD6FC38-5A94-40FC-B123-84F05F27F45D}" type="presParOf" srcId="{E60D1944-B257-49EF-8537-A2EB62CAFC9C}" destId="{8851E7C8-8203-4EB6-89ED-E0F883717560}" srcOrd="4" destOrd="0" presId="urn:microsoft.com/office/officeart/2005/8/layout/bProcess4"/>
    <dgm:cxn modelId="{C9E899F5-E742-4853-A88E-05ACDEECA38A}" type="presParOf" srcId="{8851E7C8-8203-4EB6-89ED-E0F883717560}" destId="{4625FBD5-1305-4F9E-AFA4-8D8F44211675}" srcOrd="0" destOrd="0" presId="urn:microsoft.com/office/officeart/2005/8/layout/bProcess4"/>
    <dgm:cxn modelId="{11CDFA46-0B74-43CB-996D-D425DB491586}" type="presParOf" srcId="{8851E7C8-8203-4EB6-89ED-E0F883717560}" destId="{1061C09B-3D6B-4299-B93D-D7FE10C208E5}" srcOrd="1" destOrd="0" presId="urn:microsoft.com/office/officeart/2005/8/layout/bProcess4"/>
    <dgm:cxn modelId="{1E692E5B-0E48-4193-960E-749CD94C0D90}" type="presParOf" srcId="{E60D1944-B257-49EF-8537-A2EB62CAFC9C}" destId="{FA1E5806-1FFD-466A-BE9E-05C1B4F8BEE5}" srcOrd="5" destOrd="0" presId="urn:microsoft.com/office/officeart/2005/8/layout/bProcess4"/>
    <dgm:cxn modelId="{8F9653ED-56D2-4FE0-8892-6445CB25E121}" type="presParOf" srcId="{E60D1944-B257-49EF-8537-A2EB62CAFC9C}" destId="{E5BC8312-B614-455D-A4A4-950BB999992D}" srcOrd="6" destOrd="0" presId="urn:microsoft.com/office/officeart/2005/8/layout/bProcess4"/>
    <dgm:cxn modelId="{064153F1-53E1-4039-8604-54CB4033F586}" type="presParOf" srcId="{E5BC8312-B614-455D-A4A4-950BB999992D}" destId="{18970E8E-AACD-4398-8C75-084922B07B9D}" srcOrd="0" destOrd="0" presId="urn:microsoft.com/office/officeart/2005/8/layout/bProcess4"/>
    <dgm:cxn modelId="{4F174973-1A65-48F6-AFEB-1B1E97568E94}" type="presParOf" srcId="{E5BC8312-B614-455D-A4A4-950BB999992D}" destId="{9B693A89-9187-4119-8732-A36CBE8C0607}" srcOrd="1" destOrd="0" presId="urn:microsoft.com/office/officeart/2005/8/layout/bProcess4"/>
    <dgm:cxn modelId="{8DF379E3-6617-481E-9CD2-7B03F552FAA1}" type="presParOf" srcId="{E60D1944-B257-49EF-8537-A2EB62CAFC9C}" destId="{159BCA79-B28F-405B-8B9B-27B4978294BB}" srcOrd="7" destOrd="0" presId="urn:microsoft.com/office/officeart/2005/8/layout/bProcess4"/>
    <dgm:cxn modelId="{383DF514-8566-46EB-892A-D16AC6C44096}" type="presParOf" srcId="{E60D1944-B257-49EF-8537-A2EB62CAFC9C}" destId="{339E77AE-7006-4A0C-B166-046CFDE3CD9A}" srcOrd="8" destOrd="0" presId="urn:microsoft.com/office/officeart/2005/8/layout/bProcess4"/>
    <dgm:cxn modelId="{F8EFCC20-F210-46DE-87F5-1A529CD57C9B}" type="presParOf" srcId="{339E77AE-7006-4A0C-B166-046CFDE3CD9A}" destId="{A229AB19-F89A-444B-9909-046DBC547B19}" srcOrd="0" destOrd="0" presId="urn:microsoft.com/office/officeart/2005/8/layout/bProcess4"/>
    <dgm:cxn modelId="{E65C4A6D-6639-4D21-925F-48D2E4E62288}" type="presParOf" srcId="{339E77AE-7006-4A0C-B166-046CFDE3CD9A}" destId="{9BF38E03-D773-4BAB-9D0C-86485CF232D8}" srcOrd="1" destOrd="0" presId="urn:microsoft.com/office/officeart/2005/8/layout/bProcess4"/>
    <dgm:cxn modelId="{7A644EE9-9AE3-45CA-AB76-66E3C8F0942D}" type="presParOf" srcId="{E60D1944-B257-49EF-8537-A2EB62CAFC9C}" destId="{F237ADB5-F52C-4A66-A78E-9E8D063EC02B}" srcOrd="9" destOrd="0" presId="urn:microsoft.com/office/officeart/2005/8/layout/bProcess4"/>
    <dgm:cxn modelId="{A806B0AA-2117-4719-A6D2-58D69DE6463F}" type="presParOf" srcId="{E60D1944-B257-49EF-8537-A2EB62CAFC9C}" destId="{51848C97-4DE0-4D53-BF27-78886F7E4F26}" srcOrd="10" destOrd="0" presId="urn:microsoft.com/office/officeart/2005/8/layout/bProcess4"/>
    <dgm:cxn modelId="{7206CEC1-A0BC-4543-A8F8-109604255E70}" type="presParOf" srcId="{51848C97-4DE0-4D53-BF27-78886F7E4F26}" destId="{48BB2884-6BBE-4FBA-9A8E-AA13A8A692D2}" srcOrd="0" destOrd="0" presId="urn:microsoft.com/office/officeart/2005/8/layout/bProcess4"/>
    <dgm:cxn modelId="{2AA9C9DB-8DF2-44BB-BF1B-964538773351}" type="presParOf" srcId="{51848C97-4DE0-4D53-BF27-78886F7E4F26}" destId="{2C1B7E49-4FC6-4207-B91D-DB1A7A2B71DA}" srcOrd="1" destOrd="0" presId="urn:microsoft.com/office/officeart/2005/8/layout/bProcess4"/>
    <dgm:cxn modelId="{AA138415-E540-4C0B-B53B-71595F6C6DBB}" type="presParOf" srcId="{E60D1944-B257-49EF-8537-A2EB62CAFC9C}" destId="{2A35DF19-155C-43FC-AE3F-0DCBDFD927A2}" srcOrd="11" destOrd="0" presId="urn:microsoft.com/office/officeart/2005/8/layout/bProcess4"/>
    <dgm:cxn modelId="{4AD98BE1-7557-4E23-A0B6-57AE1918B90B}" type="presParOf" srcId="{E60D1944-B257-49EF-8537-A2EB62CAFC9C}" destId="{54DE7EAC-5F94-4C7A-9A87-914E18101F57}" srcOrd="12" destOrd="0" presId="urn:microsoft.com/office/officeart/2005/8/layout/bProcess4"/>
    <dgm:cxn modelId="{B158719E-D2A8-4F6B-BB62-685F44D47EBA}" type="presParOf" srcId="{54DE7EAC-5F94-4C7A-9A87-914E18101F57}" destId="{CECC16F9-1005-421E-AEA7-41230A813002}" srcOrd="0" destOrd="0" presId="urn:microsoft.com/office/officeart/2005/8/layout/bProcess4"/>
    <dgm:cxn modelId="{C3540327-4E5A-403C-9392-93A9AFA0E432}" type="presParOf" srcId="{54DE7EAC-5F94-4C7A-9A87-914E18101F57}" destId="{7F192EC1-0355-48C8-B8B4-1C27F5137317}" srcOrd="1" destOrd="0" presId="urn:microsoft.com/office/officeart/2005/8/layout/bProcess4"/>
    <dgm:cxn modelId="{FB9DF121-EA1E-4A5C-88E4-E73181916D56}" type="presParOf" srcId="{E60D1944-B257-49EF-8537-A2EB62CAFC9C}" destId="{B8700F07-1945-49DF-BDC4-36654FA8202B}" srcOrd="13" destOrd="0" presId="urn:microsoft.com/office/officeart/2005/8/layout/bProcess4"/>
    <dgm:cxn modelId="{1A33B08F-1E32-471D-92EC-3820E50FB926}" type="presParOf" srcId="{E60D1944-B257-49EF-8537-A2EB62CAFC9C}" destId="{13823527-8AA7-493D-97C9-D720C66D30FC}" srcOrd="14" destOrd="0" presId="urn:microsoft.com/office/officeart/2005/8/layout/bProcess4"/>
    <dgm:cxn modelId="{09F19442-D531-4E75-8C28-DD8B9A7670A5}" type="presParOf" srcId="{13823527-8AA7-493D-97C9-D720C66D30FC}" destId="{0750C630-401F-4535-8D06-9B4B759F7EAC}" srcOrd="0" destOrd="0" presId="urn:microsoft.com/office/officeart/2005/8/layout/bProcess4"/>
    <dgm:cxn modelId="{5AC1F5B0-CA6C-4DA3-A1A9-894EB9D51EFE}" type="presParOf" srcId="{13823527-8AA7-493D-97C9-D720C66D30FC}" destId="{014B430F-34AD-4598-BA24-2B9678C159C8}" srcOrd="1" destOrd="0" presId="urn:microsoft.com/office/officeart/2005/8/layout/bProcess4"/>
    <dgm:cxn modelId="{D5BCADC3-316D-49EA-A005-B68BAD63BE1C}" type="presParOf" srcId="{E60D1944-B257-49EF-8537-A2EB62CAFC9C}" destId="{788CF5C2-851F-4459-B729-E770540602D7}" srcOrd="15" destOrd="0" presId="urn:microsoft.com/office/officeart/2005/8/layout/bProcess4"/>
    <dgm:cxn modelId="{F70A7E8F-F56E-430B-93FE-FECAEC35439D}" type="presParOf" srcId="{E60D1944-B257-49EF-8537-A2EB62CAFC9C}" destId="{39943E22-E80C-4593-BF82-15E95A49C5A9}" srcOrd="16" destOrd="0" presId="urn:microsoft.com/office/officeart/2005/8/layout/bProcess4"/>
    <dgm:cxn modelId="{8A2DC26C-817A-46DA-875F-360CF3DAEA05}" type="presParOf" srcId="{39943E22-E80C-4593-BF82-15E95A49C5A9}" destId="{93413863-DABA-4080-8457-0D881D6D2E8C}" srcOrd="0" destOrd="0" presId="urn:microsoft.com/office/officeart/2005/8/layout/bProcess4"/>
    <dgm:cxn modelId="{12D35274-0A3B-4945-A3CF-817E2F96311D}" type="presParOf" srcId="{39943E22-E80C-4593-BF82-15E95A49C5A9}" destId="{B0402854-7D8E-49D1-8915-E13EDB4DCF19}" srcOrd="1" destOrd="0" presId="urn:microsoft.com/office/officeart/2005/8/layout/bProcess4"/>
  </dgm:cxnLst>
  <dgm:bg>
    <a:solidFill>
      <a:schemeClr val="accent5">
        <a:lumMod val="25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22B78E9-E9F3-4471-BE3E-DD952D22E782}" type="doc">
      <dgm:prSet loTypeId="urn:microsoft.com/office/officeart/2005/8/layout/radial6" loCatId="cycle" qsTypeId="urn:microsoft.com/office/officeart/2005/8/quickstyle/simple1" qsCatId="simple" csTypeId="urn:microsoft.com/office/officeart/2005/8/colors/colorful3" csCatId="colorful" phldr="1"/>
      <dgm:spPr/>
      <dgm:t>
        <a:bodyPr/>
        <a:lstStyle/>
        <a:p>
          <a:endParaRPr lang="zh-CN" altLang="en-US"/>
        </a:p>
      </dgm:t>
    </dgm:pt>
    <dgm:pt modelId="{70C26C11-D1E5-425B-84E2-6A0AEF951ECC}">
      <dgm:prSet phldrT="[文本]"/>
      <dgm:spPr/>
      <dgm:t>
        <a:bodyPr/>
        <a:lstStyle/>
        <a:p>
          <a:r>
            <a:rPr lang="zh-TW" altLang="en-US" b="1" dirty="0">
              <a:latin typeface="TSC UKai M TT" panose="02010609030101010101" pitchFamily="49" charset="-122"/>
              <a:ea typeface="TSC UKai M TT" panose="02010609030101010101" pitchFamily="49" charset="-122"/>
            </a:rPr>
            <a:t>參與短宣</a:t>
          </a:r>
          <a:endParaRPr lang="zh-CN" altLang="en-US" b="1" dirty="0">
            <a:latin typeface="TSC UKai M TT" panose="02010609030101010101" pitchFamily="49" charset="-122"/>
            <a:ea typeface="TSC UKai M TT" panose="02010609030101010101" pitchFamily="49" charset="-122"/>
          </a:endParaRPr>
        </a:p>
      </dgm:t>
    </dgm:pt>
    <dgm:pt modelId="{7C05D9A9-A816-4808-A35A-03C50BD08B79}" type="parTrans" cxnId="{AAAFCE32-7D84-47BA-8F86-AE4ECACB69F2}">
      <dgm:prSet/>
      <dgm:spPr/>
      <dgm:t>
        <a:bodyPr/>
        <a:lstStyle/>
        <a:p>
          <a:endParaRPr lang="zh-CN" altLang="en-US"/>
        </a:p>
      </dgm:t>
    </dgm:pt>
    <dgm:pt modelId="{5B02A3DA-8EB0-4734-854A-AB4340138B09}" type="sibTrans" cxnId="{AAAFCE32-7D84-47BA-8F86-AE4ECACB69F2}">
      <dgm:prSet/>
      <dgm:spPr/>
      <dgm:t>
        <a:bodyPr/>
        <a:lstStyle/>
        <a:p>
          <a:endParaRPr lang="zh-CN" altLang="en-US"/>
        </a:p>
      </dgm:t>
    </dgm:pt>
    <dgm:pt modelId="{2CEF65B9-E171-4224-9F7A-89F6B664E781}">
      <dgm:prSet phldrT="[文本]" custT="1"/>
      <dgm:spPr/>
      <dgm:t>
        <a:bodyPr/>
        <a:lstStyle/>
        <a:p>
          <a:r>
            <a:rPr lang="zh-TW" altLang="en-US" sz="2400" b="1" dirty="0">
              <a:latin typeface="TSC UKai M TT" panose="02010609030101010101" pitchFamily="49" charset="-122"/>
              <a:ea typeface="TSC UKai M TT" panose="02010609030101010101" pitchFamily="49" charset="-122"/>
            </a:rPr>
            <a:t>異象分享</a:t>
          </a:r>
          <a:endParaRPr lang="zh-CN" altLang="en-US" sz="2400" b="1" dirty="0">
            <a:latin typeface="TSC UKai M TT" panose="02010609030101010101" pitchFamily="49" charset="-122"/>
            <a:ea typeface="TSC UKai M TT" panose="02010609030101010101" pitchFamily="49" charset="-122"/>
          </a:endParaRPr>
        </a:p>
      </dgm:t>
    </dgm:pt>
    <dgm:pt modelId="{27E42080-8BA1-471D-BFD4-E473E9DE4DD0}" type="parTrans" cxnId="{25F11C03-23DD-4B21-A87D-11627B845CC3}">
      <dgm:prSet/>
      <dgm:spPr/>
      <dgm:t>
        <a:bodyPr/>
        <a:lstStyle/>
        <a:p>
          <a:endParaRPr lang="zh-CN" altLang="en-US"/>
        </a:p>
      </dgm:t>
    </dgm:pt>
    <dgm:pt modelId="{5E373E35-5455-4C65-8E3D-F6473C6AEDB9}" type="sibTrans" cxnId="{25F11C03-23DD-4B21-A87D-11627B845CC3}">
      <dgm:prSet/>
      <dgm:spPr/>
      <dgm:t>
        <a:bodyPr/>
        <a:lstStyle/>
        <a:p>
          <a:endParaRPr lang="zh-CN" altLang="en-US"/>
        </a:p>
      </dgm:t>
    </dgm:pt>
    <dgm:pt modelId="{83B56C9C-7D35-4C27-B1C6-6ED66C341FD5}">
      <dgm:prSet phldrT="[文本]" custT="1"/>
      <dgm:spPr/>
      <dgm:t>
        <a:bodyPr/>
        <a:lstStyle/>
        <a:p>
          <a:r>
            <a:rPr lang="zh-TW" altLang="en-US" sz="2400" b="1" dirty="0">
              <a:latin typeface="TSC UKai M TT" panose="02010609030101010101" pitchFamily="49" charset="-122"/>
              <a:ea typeface="TSC UKai M TT" panose="02010609030101010101" pitchFamily="49" charset="-122"/>
            </a:rPr>
            <a:t>迫切禱告</a:t>
          </a:r>
          <a:endParaRPr lang="zh-CN" altLang="en-US" sz="2400" b="1" dirty="0">
            <a:latin typeface="TSC UKai M TT" panose="02010609030101010101" pitchFamily="49" charset="-122"/>
            <a:ea typeface="TSC UKai M TT" panose="02010609030101010101" pitchFamily="49" charset="-122"/>
          </a:endParaRPr>
        </a:p>
      </dgm:t>
    </dgm:pt>
    <dgm:pt modelId="{80D54F53-2679-4A9B-A117-E60DCE435CCA}" type="parTrans" cxnId="{41C284CE-46D4-47E7-91DB-7F95BA245B60}">
      <dgm:prSet/>
      <dgm:spPr/>
      <dgm:t>
        <a:bodyPr/>
        <a:lstStyle/>
        <a:p>
          <a:endParaRPr lang="zh-CN" altLang="en-US"/>
        </a:p>
      </dgm:t>
    </dgm:pt>
    <dgm:pt modelId="{61B4E67F-4774-4175-ACB0-6B766BF05AF5}" type="sibTrans" cxnId="{41C284CE-46D4-47E7-91DB-7F95BA245B60}">
      <dgm:prSet/>
      <dgm:spPr/>
      <dgm:t>
        <a:bodyPr/>
        <a:lstStyle/>
        <a:p>
          <a:endParaRPr lang="zh-CN" altLang="en-US"/>
        </a:p>
      </dgm:t>
    </dgm:pt>
    <dgm:pt modelId="{A870B1C6-D5B0-4FE9-A4D1-AEE5E07F2A1C}">
      <dgm:prSet phldrT="[文本]" custT="1"/>
      <dgm:spPr/>
      <dgm:t>
        <a:bodyPr/>
        <a:lstStyle/>
        <a:p>
          <a:r>
            <a:rPr lang="zh-TW" altLang="en-US" sz="2400" b="1" dirty="0">
              <a:latin typeface="TSC UKai M TT" panose="02010609030101010101" pitchFamily="49" charset="-122"/>
              <a:ea typeface="TSC UKai M TT" panose="02010609030101010101" pitchFamily="49" charset="-122"/>
            </a:rPr>
            <a:t>生命委身</a:t>
          </a:r>
          <a:endParaRPr lang="zh-CN" altLang="en-US" sz="2400" b="1" dirty="0">
            <a:latin typeface="TSC UKai M TT" panose="02010609030101010101" pitchFamily="49" charset="-122"/>
            <a:ea typeface="TSC UKai M TT" panose="02010609030101010101" pitchFamily="49" charset="-122"/>
          </a:endParaRPr>
        </a:p>
      </dgm:t>
    </dgm:pt>
    <dgm:pt modelId="{8B3F1263-5C8C-4D73-B9B9-4A6AC4B712CA}" type="parTrans" cxnId="{1174C7B5-01F3-41DF-BEAD-B488DD7F70AA}">
      <dgm:prSet/>
      <dgm:spPr/>
      <dgm:t>
        <a:bodyPr/>
        <a:lstStyle/>
        <a:p>
          <a:endParaRPr lang="zh-CN" altLang="en-US"/>
        </a:p>
      </dgm:t>
    </dgm:pt>
    <dgm:pt modelId="{5FDEB6BB-E5A5-4AD5-B5A4-24D70F68D2DD}" type="sibTrans" cxnId="{1174C7B5-01F3-41DF-BEAD-B488DD7F70AA}">
      <dgm:prSet/>
      <dgm:spPr/>
      <dgm:t>
        <a:bodyPr/>
        <a:lstStyle/>
        <a:p>
          <a:endParaRPr lang="zh-CN" altLang="en-US"/>
        </a:p>
      </dgm:t>
    </dgm:pt>
    <dgm:pt modelId="{32453D8B-F9A3-40DC-B569-8BE82B77B295}">
      <dgm:prSet phldrT="[文本]" custT="1"/>
      <dgm:spPr/>
      <dgm:t>
        <a:bodyPr/>
        <a:lstStyle/>
        <a:p>
          <a:r>
            <a:rPr lang="zh-TW" altLang="en-US" sz="2400" b="1" dirty="0">
              <a:latin typeface="TSC UKai M TT" panose="02010609030101010101" pitchFamily="49" charset="-122"/>
              <a:ea typeface="TSC UKai M TT" panose="02010609030101010101" pitchFamily="49" charset="-122"/>
            </a:rPr>
            <a:t>團隊合作</a:t>
          </a:r>
          <a:endParaRPr lang="zh-CN" altLang="en-US" sz="2400" b="1" dirty="0">
            <a:latin typeface="TSC UKai M TT" panose="02010609030101010101" pitchFamily="49" charset="-122"/>
            <a:ea typeface="TSC UKai M TT" panose="02010609030101010101" pitchFamily="49" charset="-122"/>
          </a:endParaRPr>
        </a:p>
      </dgm:t>
    </dgm:pt>
    <dgm:pt modelId="{D26B2A51-E989-4495-BC3F-CFE7054F5456}" type="parTrans" cxnId="{E91C6C7D-BF9A-4450-B8AC-3C93CAB505D8}">
      <dgm:prSet/>
      <dgm:spPr/>
      <dgm:t>
        <a:bodyPr/>
        <a:lstStyle/>
        <a:p>
          <a:endParaRPr lang="zh-CN" altLang="en-US"/>
        </a:p>
      </dgm:t>
    </dgm:pt>
    <dgm:pt modelId="{0C7D0521-E763-45EF-9CEE-7574383FE135}" type="sibTrans" cxnId="{E91C6C7D-BF9A-4450-B8AC-3C93CAB505D8}">
      <dgm:prSet/>
      <dgm:spPr/>
      <dgm:t>
        <a:bodyPr/>
        <a:lstStyle/>
        <a:p>
          <a:endParaRPr lang="zh-CN" altLang="en-US"/>
        </a:p>
      </dgm:t>
    </dgm:pt>
    <dgm:pt modelId="{17963806-B066-4BF4-AAC1-8B0A3FEC3B8C}">
      <dgm:prSet custT="1"/>
      <dgm:spPr/>
      <dgm:t>
        <a:bodyPr/>
        <a:lstStyle/>
        <a:p>
          <a:r>
            <a:rPr lang="zh-TW" altLang="en-US" sz="2400" b="1" dirty="0">
              <a:latin typeface="TSC UKai M TT" panose="02010609030101010101" pitchFamily="49" charset="-122"/>
              <a:ea typeface="TSC UKai M TT" panose="02010609030101010101" pitchFamily="49" charset="-122"/>
            </a:rPr>
            <a:t>禾場需要</a:t>
          </a:r>
          <a:br>
            <a:rPr lang="zh-CN" altLang="en-US" sz="1600" dirty="0"/>
          </a:br>
          <a:endParaRPr lang="zh-CN" altLang="en-US" sz="1600" dirty="0"/>
        </a:p>
      </dgm:t>
    </dgm:pt>
    <dgm:pt modelId="{87C64BAA-A5A2-45BE-B88B-938B315501F8}" type="parTrans" cxnId="{F0803C86-AE88-4FD8-90D6-AACAB80D9513}">
      <dgm:prSet/>
      <dgm:spPr/>
      <dgm:t>
        <a:bodyPr/>
        <a:lstStyle/>
        <a:p>
          <a:endParaRPr lang="zh-CN" altLang="en-US"/>
        </a:p>
      </dgm:t>
    </dgm:pt>
    <dgm:pt modelId="{09F1846B-E3C8-4BBA-BAC8-F4451CE07006}" type="sibTrans" cxnId="{F0803C86-AE88-4FD8-90D6-AACAB80D9513}">
      <dgm:prSet/>
      <dgm:spPr/>
      <dgm:t>
        <a:bodyPr/>
        <a:lstStyle/>
        <a:p>
          <a:endParaRPr lang="zh-CN" altLang="en-US"/>
        </a:p>
      </dgm:t>
    </dgm:pt>
    <dgm:pt modelId="{5BC56D58-46BF-4AA6-9F9E-93AECF0AE00D}">
      <dgm:prSet custT="1"/>
      <dgm:spPr/>
      <dgm:t>
        <a:bodyPr/>
        <a:lstStyle/>
        <a:p>
          <a:r>
            <a:rPr lang="zh-TW" altLang="en-US" sz="2400" b="1" dirty="0">
              <a:latin typeface="TSC UKai M TT" panose="02010609030101010101" pitchFamily="49" charset="-122"/>
              <a:ea typeface="TSC UKai M TT" panose="02010609030101010101" pitchFamily="49" charset="-122"/>
            </a:rPr>
            <a:t>屬靈導師</a:t>
          </a:r>
          <a:endParaRPr lang="zh-CN" altLang="en-US" sz="2400" b="1" dirty="0">
            <a:latin typeface="TSC UKai M TT" panose="02010609030101010101" pitchFamily="49" charset="-122"/>
            <a:ea typeface="TSC UKai M TT" panose="02010609030101010101" pitchFamily="49" charset="-122"/>
          </a:endParaRPr>
        </a:p>
      </dgm:t>
    </dgm:pt>
    <dgm:pt modelId="{9A4175AA-9B54-436D-A689-0A63A4897547}" type="parTrans" cxnId="{EE2191EE-9E94-46B5-9A03-D6EAC9FB93D4}">
      <dgm:prSet/>
      <dgm:spPr/>
      <dgm:t>
        <a:bodyPr/>
        <a:lstStyle/>
        <a:p>
          <a:endParaRPr lang="zh-CN" altLang="en-US"/>
        </a:p>
      </dgm:t>
    </dgm:pt>
    <dgm:pt modelId="{F9F03CB7-006C-47FA-9894-AAF6957E1855}" type="sibTrans" cxnId="{EE2191EE-9E94-46B5-9A03-D6EAC9FB93D4}">
      <dgm:prSet/>
      <dgm:spPr/>
      <dgm:t>
        <a:bodyPr/>
        <a:lstStyle/>
        <a:p>
          <a:endParaRPr lang="zh-CN" altLang="en-US"/>
        </a:p>
      </dgm:t>
    </dgm:pt>
    <dgm:pt modelId="{716BAE11-4C59-4A00-A047-C585FE0E9DDD}">
      <dgm:prSet custT="1"/>
      <dgm:spPr/>
      <dgm:t>
        <a:bodyPr/>
        <a:lstStyle/>
        <a:p>
          <a:r>
            <a:rPr lang="zh-TW" altLang="en-US" sz="2400" b="1" dirty="0">
              <a:latin typeface="TSC UKai M TT" panose="02010609030101010101" pitchFamily="49" charset="-122"/>
              <a:ea typeface="TSC UKai M TT" panose="02010609030101010101" pitchFamily="49" charset="-122"/>
            </a:rPr>
            <a:t>事奉心態</a:t>
          </a:r>
          <a:endParaRPr lang="zh-CN" altLang="en-US" sz="2400" b="1" dirty="0">
            <a:latin typeface="TSC UKai M TT" panose="02010609030101010101" pitchFamily="49" charset="-122"/>
            <a:ea typeface="TSC UKai M TT" panose="02010609030101010101" pitchFamily="49" charset="-122"/>
          </a:endParaRPr>
        </a:p>
      </dgm:t>
    </dgm:pt>
    <dgm:pt modelId="{761BB327-B1D5-41B6-9B38-3DD2A636B837}" type="parTrans" cxnId="{05922C0E-2B84-4F7E-92C6-CFDF5150FAAD}">
      <dgm:prSet/>
      <dgm:spPr/>
      <dgm:t>
        <a:bodyPr/>
        <a:lstStyle/>
        <a:p>
          <a:endParaRPr lang="zh-CN" altLang="en-US"/>
        </a:p>
      </dgm:t>
    </dgm:pt>
    <dgm:pt modelId="{6623444C-C138-4E21-88AB-6DFE5816159F}" type="sibTrans" cxnId="{05922C0E-2B84-4F7E-92C6-CFDF5150FAAD}">
      <dgm:prSet/>
      <dgm:spPr/>
      <dgm:t>
        <a:bodyPr/>
        <a:lstStyle/>
        <a:p>
          <a:endParaRPr lang="zh-CN" altLang="en-US"/>
        </a:p>
      </dgm:t>
    </dgm:pt>
    <dgm:pt modelId="{914CD6E6-A4CF-4B9D-BA7B-21081202291F}">
      <dgm:prSet custT="1"/>
      <dgm:spPr/>
      <dgm:t>
        <a:bodyPr/>
        <a:lstStyle/>
        <a:p>
          <a:r>
            <a:rPr lang="zh-TW" altLang="en-US" sz="2400" b="1" dirty="0">
              <a:latin typeface="TSC UKai M TT" panose="02010609030101010101" pitchFamily="49" charset="-122"/>
              <a:ea typeface="TSC UKai M TT" panose="02010609030101010101" pitchFamily="49" charset="-122"/>
            </a:rPr>
            <a:t>宣教體驗</a:t>
          </a:r>
          <a:endParaRPr lang="zh-CN" altLang="en-US" sz="2400" b="1" dirty="0">
            <a:latin typeface="TSC UKai M TT" panose="02010609030101010101" pitchFamily="49" charset="-122"/>
            <a:ea typeface="TSC UKai M TT" panose="02010609030101010101" pitchFamily="49" charset="-122"/>
          </a:endParaRPr>
        </a:p>
      </dgm:t>
    </dgm:pt>
    <dgm:pt modelId="{8C4A8874-C5F7-4812-B10D-0A494F0BDC0F}" type="parTrans" cxnId="{800FB38E-2BF0-4F30-BB55-2CA538508050}">
      <dgm:prSet/>
      <dgm:spPr/>
      <dgm:t>
        <a:bodyPr/>
        <a:lstStyle/>
        <a:p>
          <a:endParaRPr lang="zh-CN" altLang="en-US"/>
        </a:p>
      </dgm:t>
    </dgm:pt>
    <dgm:pt modelId="{29A9341C-288D-406D-9222-BF0F46F2D466}" type="sibTrans" cxnId="{800FB38E-2BF0-4F30-BB55-2CA538508050}">
      <dgm:prSet/>
      <dgm:spPr/>
      <dgm:t>
        <a:bodyPr/>
        <a:lstStyle/>
        <a:p>
          <a:endParaRPr lang="zh-CN" altLang="en-US"/>
        </a:p>
      </dgm:t>
    </dgm:pt>
    <dgm:pt modelId="{D866D8F1-07CD-4208-B634-EB3D89096E0E}">
      <dgm:prSet custT="1"/>
      <dgm:spPr/>
      <dgm:t>
        <a:bodyPr/>
        <a:lstStyle/>
        <a:p>
          <a:r>
            <a:rPr lang="zh-TW" altLang="en-US" sz="2400" b="1" dirty="0">
              <a:latin typeface="TSC UKai M TT" panose="02010609030101010101" pitchFamily="49" charset="-122"/>
              <a:ea typeface="TSC UKai M TT" panose="02010609030101010101" pitchFamily="49" charset="-122"/>
            </a:rPr>
            <a:t>恩賜發掘</a:t>
          </a:r>
          <a:br>
            <a:rPr lang="zh-CN" altLang="en-US" sz="1600" dirty="0"/>
          </a:br>
          <a:endParaRPr lang="zh-CN" altLang="en-US" sz="1600" dirty="0"/>
        </a:p>
      </dgm:t>
    </dgm:pt>
    <dgm:pt modelId="{2CFC7EDD-324B-44EF-9345-B5FF19F3E3C0}" type="parTrans" cxnId="{E82B2175-911E-4459-9E83-E90B187B7D0C}">
      <dgm:prSet/>
      <dgm:spPr/>
      <dgm:t>
        <a:bodyPr/>
        <a:lstStyle/>
        <a:p>
          <a:endParaRPr lang="zh-CN" altLang="en-US"/>
        </a:p>
      </dgm:t>
    </dgm:pt>
    <dgm:pt modelId="{006085AF-95DE-40E2-96FA-CA027BF690BF}" type="sibTrans" cxnId="{E82B2175-911E-4459-9E83-E90B187B7D0C}">
      <dgm:prSet/>
      <dgm:spPr/>
      <dgm:t>
        <a:bodyPr/>
        <a:lstStyle/>
        <a:p>
          <a:endParaRPr lang="zh-CN" altLang="en-US"/>
        </a:p>
      </dgm:t>
    </dgm:pt>
    <dgm:pt modelId="{8982235F-3B73-4CF6-BEE1-FAA70F50ADA5}" type="pres">
      <dgm:prSet presAssocID="{022B78E9-E9F3-4471-BE3E-DD952D22E782}" presName="Name0" presStyleCnt="0">
        <dgm:presLayoutVars>
          <dgm:chMax val="1"/>
          <dgm:dir/>
          <dgm:animLvl val="ctr"/>
          <dgm:resizeHandles val="exact"/>
        </dgm:presLayoutVars>
      </dgm:prSet>
      <dgm:spPr/>
    </dgm:pt>
    <dgm:pt modelId="{6A9BAC31-19C8-40B2-BA2F-2637CA36DFD3}" type="pres">
      <dgm:prSet presAssocID="{70C26C11-D1E5-425B-84E2-6A0AEF951ECC}" presName="centerShape" presStyleLbl="node0" presStyleIdx="0" presStyleCnt="1" custScaleX="130986" custScaleY="129306"/>
      <dgm:spPr/>
    </dgm:pt>
    <dgm:pt modelId="{F130B3CC-965A-4060-A0A1-61F5086F8574}" type="pres">
      <dgm:prSet presAssocID="{2CEF65B9-E171-4224-9F7A-89F6B664E781}" presName="node" presStyleLbl="node1" presStyleIdx="0" presStyleCnt="9" custScaleX="127203" custScaleY="122873" custRadScaleRad="87846" custRadScaleInc="86">
        <dgm:presLayoutVars>
          <dgm:bulletEnabled val="1"/>
        </dgm:presLayoutVars>
      </dgm:prSet>
      <dgm:spPr/>
    </dgm:pt>
    <dgm:pt modelId="{4C176309-25D6-4A3C-A06C-5F288571275B}" type="pres">
      <dgm:prSet presAssocID="{2CEF65B9-E171-4224-9F7A-89F6B664E781}" presName="dummy" presStyleCnt="0"/>
      <dgm:spPr/>
    </dgm:pt>
    <dgm:pt modelId="{34CC1966-B0D7-49D0-9D55-3B5D9972C597}" type="pres">
      <dgm:prSet presAssocID="{5E373E35-5455-4C65-8E3D-F6473C6AEDB9}" presName="sibTrans" presStyleLbl="sibTrans2D1" presStyleIdx="0" presStyleCnt="9"/>
      <dgm:spPr/>
    </dgm:pt>
    <dgm:pt modelId="{CED672E1-0172-4A97-8163-7370DB6788E8}" type="pres">
      <dgm:prSet presAssocID="{17963806-B066-4BF4-AAC1-8B0A3FEC3B8C}" presName="node" presStyleLbl="node1" presStyleIdx="1" presStyleCnt="9" custScaleX="136737" custScaleY="128310" custRadScaleRad="90435" custRadScaleInc="14350">
        <dgm:presLayoutVars>
          <dgm:bulletEnabled val="1"/>
        </dgm:presLayoutVars>
      </dgm:prSet>
      <dgm:spPr/>
    </dgm:pt>
    <dgm:pt modelId="{D893A378-E005-421B-90B0-A49972F7A547}" type="pres">
      <dgm:prSet presAssocID="{17963806-B066-4BF4-AAC1-8B0A3FEC3B8C}" presName="dummy" presStyleCnt="0"/>
      <dgm:spPr/>
    </dgm:pt>
    <dgm:pt modelId="{BF76C7E6-F31C-4A95-8337-D5700A8CC126}" type="pres">
      <dgm:prSet presAssocID="{09F1846B-E3C8-4BBA-BAC8-F4451CE07006}" presName="sibTrans" presStyleLbl="sibTrans2D1" presStyleIdx="1" presStyleCnt="9"/>
      <dgm:spPr/>
    </dgm:pt>
    <dgm:pt modelId="{AFD74C6D-7CB9-4F96-BC1C-EC15C587D8A7}" type="pres">
      <dgm:prSet presAssocID="{D866D8F1-07CD-4208-B634-EB3D89096E0E}" presName="node" presStyleLbl="node1" presStyleIdx="2" presStyleCnt="9" custScaleX="131549" custScaleY="128933" custRadScaleRad="90435" custRadScaleInc="14350">
        <dgm:presLayoutVars>
          <dgm:bulletEnabled val="1"/>
        </dgm:presLayoutVars>
      </dgm:prSet>
      <dgm:spPr/>
    </dgm:pt>
    <dgm:pt modelId="{F83D95AB-0734-41C3-92B7-8CB7CDF37B55}" type="pres">
      <dgm:prSet presAssocID="{D866D8F1-07CD-4208-B634-EB3D89096E0E}" presName="dummy" presStyleCnt="0"/>
      <dgm:spPr/>
    </dgm:pt>
    <dgm:pt modelId="{1D0FE200-CBEF-439A-85A4-422A766D3638}" type="pres">
      <dgm:prSet presAssocID="{006085AF-95DE-40E2-96FA-CA027BF690BF}" presName="sibTrans" presStyleLbl="sibTrans2D1" presStyleIdx="2" presStyleCnt="9"/>
      <dgm:spPr/>
    </dgm:pt>
    <dgm:pt modelId="{75349C57-BDF1-403C-9B9F-E143B85E0A37}" type="pres">
      <dgm:prSet presAssocID="{5BC56D58-46BF-4AA6-9F9E-93AECF0AE00D}" presName="node" presStyleLbl="node1" presStyleIdx="3" presStyleCnt="9" custScaleX="126046" custScaleY="123616" custRadScaleRad="90435" custRadScaleInc="14350">
        <dgm:presLayoutVars>
          <dgm:bulletEnabled val="1"/>
        </dgm:presLayoutVars>
      </dgm:prSet>
      <dgm:spPr/>
    </dgm:pt>
    <dgm:pt modelId="{4DBFEF62-BF16-4F86-BE1F-6A2AB8C11321}" type="pres">
      <dgm:prSet presAssocID="{5BC56D58-46BF-4AA6-9F9E-93AECF0AE00D}" presName="dummy" presStyleCnt="0"/>
      <dgm:spPr/>
    </dgm:pt>
    <dgm:pt modelId="{B4BF2BBE-938E-400D-BE7D-A40D0F45127C}" type="pres">
      <dgm:prSet presAssocID="{F9F03CB7-006C-47FA-9894-AAF6957E1855}" presName="sibTrans" presStyleLbl="sibTrans2D1" presStyleIdx="3" presStyleCnt="9"/>
      <dgm:spPr/>
    </dgm:pt>
    <dgm:pt modelId="{56FBD2EC-4317-4C09-BB59-1DC9EB1DAEA8}" type="pres">
      <dgm:prSet presAssocID="{716BAE11-4C59-4A00-A047-C585FE0E9DDD}" presName="node" presStyleLbl="node1" presStyleIdx="4" presStyleCnt="9" custScaleX="120622" custScaleY="108798" custRadScaleRad="90435" custRadScaleInc="14350">
        <dgm:presLayoutVars>
          <dgm:bulletEnabled val="1"/>
        </dgm:presLayoutVars>
      </dgm:prSet>
      <dgm:spPr/>
    </dgm:pt>
    <dgm:pt modelId="{D013B74D-5FB9-4167-B931-8B81BD39E867}" type="pres">
      <dgm:prSet presAssocID="{716BAE11-4C59-4A00-A047-C585FE0E9DDD}" presName="dummy" presStyleCnt="0"/>
      <dgm:spPr/>
    </dgm:pt>
    <dgm:pt modelId="{C0985F90-60D4-4833-AC4D-B7BFD9D146CA}" type="pres">
      <dgm:prSet presAssocID="{6623444C-C138-4E21-88AB-6DFE5816159F}" presName="sibTrans" presStyleLbl="sibTrans2D1" presStyleIdx="4" presStyleCnt="9"/>
      <dgm:spPr/>
    </dgm:pt>
    <dgm:pt modelId="{CF3BEE22-ACE1-406C-95F0-5BE84093864A}" type="pres">
      <dgm:prSet presAssocID="{914CD6E6-A4CF-4B9D-BA7B-21081202291F}" presName="node" presStyleLbl="node1" presStyleIdx="5" presStyleCnt="9" custScaleX="132564" custScaleY="115917" custRadScaleRad="90435" custRadScaleInc="14350">
        <dgm:presLayoutVars>
          <dgm:bulletEnabled val="1"/>
        </dgm:presLayoutVars>
      </dgm:prSet>
      <dgm:spPr/>
    </dgm:pt>
    <dgm:pt modelId="{898889CD-C0FC-443F-A4B9-C97B93481B85}" type="pres">
      <dgm:prSet presAssocID="{914CD6E6-A4CF-4B9D-BA7B-21081202291F}" presName="dummy" presStyleCnt="0"/>
      <dgm:spPr/>
    </dgm:pt>
    <dgm:pt modelId="{0F338BDE-2836-4AC9-B400-8DFCCC1E8C28}" type="pres">
      <dgm:prSet presAssocID="{29A9341C-288D-406D-9222-BF0F46F2D466}" presName="sibTrans" presStyleLbl="sibTrans2D1" presStyleIdx="5" presStyleCnt="9"/>
      <dgm:spPr/>
    </dgm:pt>
    <dgm:pt modelId="{03A03D5D-11C7-486E-AB41-883ED4307629}" type="pres">
      <dgm:prSet presAssocID="{83B56C9C-7D35-4C27-B1C6-6ED66C341FD5}" presName="node" presStyleLbl="node1" presStyleIdx="6" presStyleCnt="9" custScaleX="135478" custScaleY="129158" custRadScaleRad="95262" custRadScaleInc="23780">
        <dgm:presLayoutVars>
          <dgm:bulletEnabled val="1"/>
        </dgm:presLayoutVars>
      </dgm:prSet>
      <dgm:spPr/>
    </dgm:pt>
    <dgm:pt modelId="{BA133A06-5482-476E-AB25-7646CF6872E8}" type="pres">
      <dgm:prSet presAssocID="{83B56C9C-7D35-4C27-B1C6-6ED66C341FD5}" presName="dummy" presStyleCnt="0"/>
      <dgm:spPr/>
    </dgm:pt>
    <dgm:pt modelId="{A1BCF2C7-081F-47AB-9065-385647738F25}" type="pres">
      <dgm:prSet presAssocID="{61B4E67F-4774-4175-ACB0-6B766BF05AF5}" presName="sibTrans" presStyleLbl="sibTrans2D1" presStyleIdx="6" presStyleCnt="9"/>
      <dgm:spPr/>
    </dgm:pt>
    <dgm:pt modelId="{8A28C210-EFC4-4BA7-9C30-32176ED432BF}" type="pres">
      <dgm:prSet presAssocID="{A870B1C6-D5B0-4FE9-A4D1-AEE5E07F2A1C}" presName="node" presStyleLbl="node1" presStyleIdx="7" presStyleCnt="9" custScaleX="137006" custScaleY="123517" custRadScaleRad="96332" custRadScaleInc="29713">
        <dgm:presLayoutVars>
          <dgm:bulletEnabled val="1"/>
        </dgm:presLayoutVars>
      </dgm:prSet>
      <dgm:spPr/>
    </dgm:pt>
    <dgm:pt modelId="{2EFD890C-9A75-4E53-BC8C-FCE20A2D5BA2}" type="pres">
      <dgm:prSet presAssocID="{A870B1C6-D5B0-4FE9-A4D1-AEE5E07F2A1C}" presName="dummy" presStyleCnt="0"/>
      <dgm:spPr/>
    </dgm:pt>
    <dgm:pt modelId="{0DB49A37-24E5-41D9-ADD4-143E49561819}" type="pres">
      <dgm:prSet presAssocID="{5FDEB6BB-E5A5-4AD5-B5A4-24D70F68D2DD}" presName="sibTrans" presStyleLbl="sibTrans2D1" presStyleIdx="7" presStyleCnt="9"/>
      <dgm:spPr/>
    </dgm:pt>
    <dgm:pt modelId="{95142210-77A1-491C-BCB1-94008822B78A}" type="pres">
      <dgm:prSet presAssocID="{32453D8B-F9A3-40DC-B569-8BE82B77B295}" presName="node" presStyleLbl="node1" presStyleIdx="8" presStyleCnt="9" custScaleX="115996" custScaleY="107347" custRadScaleRad="102974" custRadScaleInc="11729">
        <dgm:presLayoutVars>
          <dgm:bulletEnabled val="1"/>
        </dgm:presLayoutVars>
      </dgm:prSet>
      <dgm:spPr/>
    </dgm:pt>
    <dgm:pt modelId="{82624EBB-5763-436F-B0D4-25B527A431CE}" type="pres">
      <dgm:prSet presAssocID="{32453D8B-F9A3-40DC-B569-8BE82B77B295}" presName="dummy" presStyleCnt="0"/>
      <dgm:spPr/>
    </dgm:pt>
    <dgm:pt modelId="{79A23B78-F1FD-4364-8C56-13559AB1B0FD}" type="pres">
      <dgm:prSet presAssocID="{0C7D0521-E763-45EF-9CEE-7574383FE135}" presName="sibTrans" presStyleLbl="sibTrans2D1" presStyleIdx="8" presStyleCnt="9"/>
      <dgm:spPr/>
    </dgm:pt>
  </dgm:ptLst>
  <dgm:cxnLst>
    <dgm:cxn modelId="{25F11C03-23DD-4B21-A87D-11627B845CC3}" srcId="{70C26C11-D1E5-425B-84E2-6A0AEF951ECC}" destId="{2CEF65B9-E171-4224-9F7A-89F6B664E781}" srcOrd="0" destOrd="0" parTransId="{27E42080-8BA1-471D-BFD4-E473E9DE4DD0}" sibTransId="{5E373E35-5455-4C65-8E3D-F6473C6AEDB9}"/>
    <dgm:cxn modelId="{F378A604-5062-492F-B11E-22663F5F5040}" type="presOf" srcId="{006085AF-95DE-40E2-96FA-CA027BF690BF}" destId="{1D0FE200-CBEF-439A-85A4-422A766D3638}" srcOrd="0" destOrd="0" presId="urn:microsoft.com/office/officeart/2005/8/layout/radial6"/>
    <dgm:cxn modelId="{90AC6A07-3EE7-42D9-B94A-441CFEBCEE77}" type="presOf" srcId="{A870B1C6-D5B0-4FE9-A4D1-AEE5E07F2A1C}" destId="{8A28C210-EFC4-4BA7-9C30-32176ED432BF}" srcOrd="0" destOrd="0" presId="urn:microsoft.com/office/officeart/2005/8/layout/radial6"/>
    <dgm:cxn modelId="{05922C0E-2B84-4F7E-92C6-CFDF5150FAAD}" srcId="{70C26C11-D1E5-425B-84E2-6A0AEF951ECC}" destId="{716BAE11-4C59-4A00-A047-C585FE0E9DDD}" srcOrd="4" destOrd="0" parTransId="{761BB327-B1D5-41B6-9B38-3DD2A636B837}" sibTransId="{6623444C-C138-4E21-88AB-6DFE5816159F}"/>
    <dgm:cxn modelId="{8AE30224-C34B-477B-82C5-3E2752C7E0F6}" type="presOf" srcId="{5E373E35-5455-4C65-8E3D-F6473C6AEDB9}" destId="{34CC1966-B0D7-49D0-9D55-3B5D9972C597}" srcOrd="0" destOrd="0" presId="urn:microsoft.com/office/officeart/2005/8/layout/radial6"/>
    <dgm:cxn modelId="{AAAFCE32-7D84-47BA-8F86-AE4ECACB69F2}" srcId="{022B78E9-E9F3-4471-BE3E-DD952D22E782}" destId="{70C26C11-D1E5-425B-84E2-6A0AEF951ECC}" srcOrd="0" destOrd="0" parTransId="{7C05D9A9-A816-4808-A35A-03C50BD08B79}" sibTransId="{5B02A3DA-8EB0-4734-854A-AB4340138B09}"/>
    <dgm:cxn modelId="{C1C7645E-F249-4D04-9A43-4355701B45E4}" type="presOf" srcId="{2CEF65B9-E171-4224-9F7A-89F6B664E781}" destId="{F130B3CC-965A-4060-A0A1-61F5086F8574}" srcOrd="0" destOrd="0" presId="urn:microsoft.com/office/officeart/2005/8/layout/radial6"/>
    <dgm:cxn modelId="{67E5AF63-14D0-4E7C-B7AE-29C96940915C}" type="presOf" srcId="{D866D8F1-07CD-4208-B634-EB3D89096E0E}" destId="{AFD74C6D-7CB9-4F96-BC1C-EC15C587D8A7}" srcOrd="0" destOrd="0" presId="urn:microsoft.com/office/officeart/2005/8/layout/radial6"/>
    <dgm:cxn modelId="{36645068-55F7-4363-9132-1148918425B6}" type="presOf" srcId="{09F1846B-E3C8-4BBA-BAC8-F4451CE07006}" destId="{BF76C7E6-F31C-4A95-8337-D5700A8CC126}" srcOrd="0" destOrd="0" presId="urn:microsoft.com/office/officeart/2005/8/layout/radial6"/>
    <dgm:cxn modelId="{4BDD224D-F775-442A-8060-AAA2F57A4B23}" type="presOf" srcId="{29A9341C-288D-406D-9222-BF0F46F2D466}" destId="{0F338BDE-2836-4AC9-B400-8DFCCC1E8C28}" srcOrd="0" destOrd="0" presId="urn:microsoft.com/office/officeart/2005/8/layout/radial6"/>
    <dgm:cxn modelId="{AE94A66F-DB79-4D91-9A08-70E2AF94701D}" type="presOf" srcId="{716BAE11-4C59-4A00-A047-C585FE0E9DDD}" destId="{56FBD2EC-4317-4C09-BB59-1DC9EB1DAEA8}" srcOrd="0" destOrd="0" presId="urn:microsoft.com/office/officeart/2005/8/layout/radial6"/>
    <dgm:cxn modelId="{0772F874-A289-4CB3-85D3-14AB5204E790}" type="presOf" srcId="{32453D8B-F9A3-40DC-B569-8BE82B77B295}" destId="{95142210-77A1-491C-BCB1-94008822B78A}" srcOrd="0" destOrd="0" presId="urn:microsoft.com/office/officeart/2005/8/layout/radial6"/>
    <dgm:cxn modelId="{E82B2175-911E-4459-9E83-E90B187B7D0C}" srcId="{70C26C11-D1E5-425B-84E2-6A0AEF951ECC}" destId="{D866D8F1-07CD-4208-B634-EB3D89096E0E}" srcOrd="2" destOrd="0" parTransId="{2CFC7EDD-324B-44EF-9345-B5FF19F3E3C0}" sibTransId="{006085AF-95DE-40E2-96FA-CA027BF690BF}"/>
    <dgm:cxn modelId="{E91C6C7D-BF9A-4450-B8AC-3C93CAB505D8}" srcId="{70C26C11-D1E5-425B-84E2-6A0AEF951ECC}" destId="{32453D8B-F9A3-40DC-B569-8BE82B77B295}" srcOrd="8" destOrd="0" parTransId="{D26B2A51-E989-4495-BC3F-CFE7054F5456}" sibTransId="{0C7D0521-E763-45EF-9CEE-7574383FE135}"/>
    <dgm:cxn modelId="{3D990D82-C00F-4E38-8A29-B842BB0DF8B8}" type="presOf" srcId="{F9F03CB7-006C-47FA-9894-AAF6957E1855}" destId="{B4BF2BBE-938E-400D-BE7D-A40D0F45127C}" srcOrd="0" destOrd="0" presId="urn:microsoft.com/office/officeart/2005/8/layout/radial6"/>
    <dgm:cxn modelId="{F0803C86-AE88-4FD8-90D6-AACAB80D9513}" srcId="{70C26C11-D1E5-425B-84E2-6A0AEF951ECC}" destId="{17963806-B066-4BF4-AAC1-8B0A3FEC3B8C}" srcOrd="1" destOrd="0" parTransId="{87C64BAA-A5A2-45BE-B88B-938B315501F8}" sibTransId="{09F1846B-E3C8-4BBA-BAC8-F4451CE07006}"/>
    <dgm:cxn modelId="{F8B98289-36C4-4721-AE87-BE8BC7A0C290}" type="presOf" srcId="{022B78E9-E9F3-4471-BE3E-DD952D22E782}" destId="{8982235F-3B73-4CF6-BEE1-FAA70F50ADA5}" srcOrd="0" destOrd="0" presId="urn:microsoft.com/office/officeart/2005/8/layout/radial6"/>
    <dgm:cxn modelId="{800FB38E-2BF0-4F30-BB55-2CA538508050}" srcId="{70C26C11-D1E5-425B-84E2-6A0AEF951ECC}" destId="{914CD6E6-A4CF-4B9D-BA7B-21081202291F}" srcOrd="5" destOrd="0" parTransId="{8C4A8874-C5F7-4812-B10D-0A494F0BDC0F}" sibTransId="{29A9341C-288D-406D-9222-BF0F46F2D466}"/>
    <dgm:cxn modelId="{F968E88E-063D-4EAE-96F5-230295BAC5BE}" type="presOf" srcId="{17963806-B066-4BF4-AAC1-8B0A3FEC3B8C}" destId="{CED672E1-0172-4A97-8163-7370DB6788E8}" srcOrd="0" destOrd="0" presId="urn:microsoft.com/office/officeart/2005/8/layout/radial6"/>
    <dgm:cxn modelId="{8B4D928F-C739-441B-856D-888B12429E0A}" type="presOf" srcId="{0C7D0521-E763-45EF-9CEE-7574383FE135}" destId="{79A23B78-F1FD-4364-8C56-13559AB1B0FD}" srcOrd="0" destOrd="0" presId="urn:microsoft.com/office/officeart/2005/8/layout/radial6"/>
    <dgm:cxn modelId="{1E1BC9A7-474B-4297-AA06-CE41D114F8E6}" type="presOf" srcId="{83B56C9C-7D35-4C27-B1C6-6ED66C341FD5}" destId="{03A03D5D-11C7-486E-AB41-883ED4307629}" srcOrd="0" destOrd="0" presId="urn:microsoft.com/office/officeart/2005/8/layout/radial6"/>
    <dgm:cxn modelId="{1174C7B5-01F3-41DF-BEAD-B488DD7F70AA}" srcId="{70C26C11-D1E5-425B-84E2-6A0AEF951ECC}" destId="{A870B1C6-D5B0-4FE9-A4D1-AEE5E07F2A1C}" srcOrd="7" destOrd="0" parTransId="{8B3F1263-5C8C-4D73-B9B9-4A6AC4B712CA}" sibTransId="{5FDEB6BB-E5A5-4AD5-B5A4-24D70F68D2DD}"/>
    <dgm:cxn modelId="{79D067B9-5458-4ED1-88DF-7C2FE8E82BA3}" type="presOf" srcId="{5BC56D58-46BF-4AA6-9F9E-93AECF0AE00D}" destId="{75349C57-BDF1-403C-9B9F-E143B85E0A37}" srcOrd="0" destOrd="0" presId="urn:microsoft.com/office/officeart/2005/8/layout/radial6"/>
    <dgm:cxn modelId="{CC6D9ABB-B045-48B2-91D8-FC179D02E013}" type="presOf" srcId="{61B4E67F-4774-4175-ACB0-6B766BF05AF5}" destId="{A1BCF2C7-081F-47AB-9065-385647738F25}" srcOrd="0" destOrd="0" presId="urn:microsoft.com/office/officeart/2005/8/layout/radial6"/>
    <dgm:cxn modelId="{41C284CE-46D4-47E7-91DB-7F95BA245B60}" srcId="{70C26C11-D1E5-425B-84E2-6A0AEF951ECC}" destId="{83B56C9C-7D35-4C27-B1C6-6ED66C341FD5}" srcOrd="6" destOrd="0" parTransId="{80D54F53-2679-4A9B-A117-E60DCE435CCA}" sibTransId="{61B4E67F-4774-4175-ACB0-6B766BF05AF5}"/>
    <dgm:cxn modelId="{9041E6CF-A8BC-4B95-A32B-E737E36323A2}" type="presOf" srcId="{914CD6E6-A4CF-4B9D-BA7B-21081202291F}" destId="{CF3BEE22-ACE1-406C-95F0-5BE84093864A}" srcOrd="0" destOrd="0" presId="urn:microsoft.com/office/officeart/2005/8/layout/radial6"/>
    <dgm:cxn modelId="{031759E3-21FD-4D89-B91E-99C72CE7F0DB}" type="presOf" srcId="{5FDEB6BB-E5A5-4AD5-B5A4-24D70F68D2DD}" destId="{0DB49A37-24E5-41D9-ADD4-143E49561819}" srcOrd="0" destOrd="0" presId="urn:microsoft.com/office/officeart/2005/8/layout/radial6"/>
    <dgm:cxn modelId="{12368BE6-8D7C-4098-A6D4-7B807848B38D}" type="presOf" srcId="{6623444C-C138-4E21-88AB-6DFE5816159F}" destId="{C0985F90-60D4-4833-AC4D-B7BFD9D146CA}" srcOrd="0" destOrd="0" presId="urn:microsoft.com/office/officeart/2005/8/layout/radial6"/>
    <dgm:cxn modelId="{EE2191EE-9E94-46B5-9A03-D6EAC9FB93D4}" srcId="{70C26C11-D1E5-425B-84E2-6A0AEF951ECC}" destId="{5BC56D58-46BF-4AA6-9F9E-93AECF0AE00D}" srcOrd="3" destOrd="0" parTransId="{9A4175AA-9B54-436D-A689-0A63A4897547}" sibTransId="{F9F03CB7-006C-47FA-9894-AAF6957E1855}"/>
    <dgm:cxn modelId="{9D30E4F8-365F-49F1-9A0D-B2CC15A03631}" type="presOf" srcId="{70C26C11-D1E5-425B-84E2-6A0AEF951ECC}" destId="{6A9BAC31-19C8-40B2-BA2F-2637CA36DFD3}" srcOrd="0" destOrd="0" presId="urn:microsoft.com/office/officeart/2005/8/layout/radial6"/>
    <dgm:cxn modelId="{EA194C4A-0E97-4B78-91F4-BB183399A435}" type="presParOf" srcId="{8982235F-3B73-4CF6-BEE1-FAA70F50ADA5}" destId="{6A9BAC31-19C8-40B2-BA2F-2637CA36DFD3}" srcOrd="0" destOrd="0" presId="urn:microsoft.com/office/officeart/2005/8/layout/radial6"/>
    <dgm:cxn modelId="{AE4C5C8D-A11E-4B4B-A397-6F4ED0E83D76}" type="presParOf" srcId="{8982235F-3B73-4CF6-BEE1-FAA70F50ADA5}" destId="{F130B3CC-965A-4060-A0A1-61F5086F8574}" srcOrd="1" destOrd="0" presId="urn:microsoft.com/office/officeart/2005/8/layout/radial6"/>
    <dgm:cxn modelId="{62F47DD4-7ECC-40E6-A383-628BF460EF61}" type="presParOf" srcId="{8982235F-3B73-4CF6-BEE1-FAA70F50ADA5}" destId="{4C176309-25D6-4A3C-A06C-5F288571275B}" srcOrd="2" destOrd="0" presId="urn:microsoft.com/office/officeart/2005/8/layout/radial6"/>
    <dgm:cxn modelId="{73F17AE5-A8EF-4244-AC58-1F4032128D62}" type="presParOf" srcId="{8982235F-3B73-4CF6-BEE1-FAA70F50ADA5}" destId="{34CC1966-B0D7-49D0-9D55-3B5D9972C597}" srcOrd="3" destOrd="0" presId="urn:microsoft.com/office/officeart/2005/8/layout/radial6"/>
    <dgm:cxn modelId="{E7B5F51A-3B11-4E32-8635-CA72E5123A13}" type="presParOf" srcId="{8982235F-3B73-4CF6-BEE1-FAA70F50ADA5}" destId="{CED672E1-0172-4A97-8163-7370DB6788E8}" srcOrd="4" destOrd="0" presId="urn:microsoft.com/office/officeart/2005/8/layout/radial6"/>
    <dgm:cxn modelId="{55306314-39DA-4A69-8468-9EA5D819A280}" type="presParOf" srcId="{8982235F-3B73-4CF6-BEE1-FAA70F50ADA5}" destId="{D893A378-E005-421B-90B0-A49972F7A547}" srcOrd="5" destOrd="0" presId="urn:microsoft.com/office/officeart/2005/8/layout/radial6"/>
    <dgm:cxn modelId="{9C96FE69-6D82-4BE6-B25E-1F5A5C4E8014}" type="presParOf" srcId="{8982235F-3B73-4CF6-BEE1-FAA70F50ADA5}" destId="{BF76C7E6-F31C-4A95-8337-D5700A8CC126}" srcOrd="6" destOrd="0" presId="urn:microsoft.com/office/officeart/2005/8/layout/radial6"/>
    <dgm:cxn modelId="{483A1773-6034-4A43-9DDD-A2842775A4CD}" type="presParOf" srcId="{8982235F-3B73-4CF6-BEE1-FAA70F50ADA5}" destId="{AFD74C6D-7CB9-4F96-BC1C-EC15C587D8A7}" srcOrd="7" destOrd="0" presId="urn:microsoft.com/office/officeart/2005/8/layout/radial6"/>
    <dgm:cxn modelId="{4709998D-62F0-4A4F-9627-62F8516D702C}" type="presParOf" srcId="{8982235F-3B73-4CF6-BEE1-FAA70F50ADA5}" destId="{F83D95AB-0734-41C3-92B7-8CB7CDF37B55}" srcOrd="8" destOrd="0" presId="urn:microsoft.com/office/officeart/2005/8/layout/radial6"/>
    <dgm:cxn modelId="{12B89827-4086-4CDC-938B-7E608E70C195}" type="presParOf" srcId="{8982235F-3B73-4CF6-BEE1-FAA70F50ADA5}" destId="{1D0FE200-CBEF-439A-85A4-422A766D3638}" srcOrd="9" destOrd="0" presId="urn:microsoft.com/office/officeart/2005/8/layout/radial6"/>
    <dgm:cxn modelId="{CD6750F9-6D68-4855-B1F2-FE3499F80DFB}" type="presParOf" srcId="{8982235F-3B73-4CF6-BEE1-FAA70F50ADA5}" destId="{75349C57-BDF1-403C-9B9F-E143B85E0A37}" srcOrd="10" destOrd="0" presId="urn:microsoft.com/office/officeart/2005/8/layout/radial6"/>
    <dgm:cxn modelId="{569F67BD-2E35-49C5-83AF-DCE383C55B40}" type="presParOf" srcId="{8982235F-3B73-4CF6-BEE1-FAA70F50ADA5}" destId="{4DBFEF62-BF16-4F86-BE1F-6A2AB8C11321}" srcOrd="11" destOrd="0" presId="urn:microsoft.com/office/officeart/2005/8/layout/radial6"/>
    <dgm:cxn modelId="{E066B5DA-8353-4ECB-9A16-068C18B44AC8}" type="presParOf" srcId="{8982235F-3B73-4CF6-BEE1-FAA70F50ADA5}" destId="{B4BF2BBE-938E-400D-BE7D-A40D0F45127C}" srcOrd="12" destOrd="0" presId="urn:microsoft.com/office/officeart/2005/8/layout/radial6"/>
    <dgm:cxn modelId="{E3F96960-5B0E-4E7B-A8F9-979B4ABF4977}" type="presParOf" srcId="{8982235F-3B73-4CF6-BEE1-FAA70F50ADA5}" destId="{56FBD2EC-4317-4C09-BB59-1DC9EB1DAEA8}" srcOrd="13" destOrd="0" presId="urn:microsoft.com/office/officeart/2005/8/layout/radial6"/>
    <dgm:cxn modelId="{1AA4EBE1-B673-44C1-B5D2-4023DB0D2EEA}" type="presParOf" srcId="{8982235F-3B73-4CF6-BEE1-FAA70F50ADA5}" destId="{D013B74D-5FB9-4167-B931-8B81BD39E867}" srcOrd="14" destOrd="0" presId="urn:microsoft.com/office/officeart/2005/8/layout/radial6"/>
    <dgm:cxn modelId="{4DBD8D6A-FBB0-4E22-BD33-55C0847AB60B}" type="presParOf" srcId="{8982235F-3B73-4CF6-BEE1-FAA70F50ADA5}" destId="{C0985F90-60D4-4833-AC4D-B7BFD9D146CA}" srcOrd="15" destOrd="0" presId="urn:microsoft.com/office/officeart/2005/8/layout/radial6"/>
    <dgm:cxn modelId="{6E15BC48-27DE-483A-BBAE-64016F7DA6A1}" type="presParOf" srcId="{8982235F-3B73-4CF6-BEE1-FAA70F50ADA5}" destId="{CF3BEE22-ACE1-406C-95F0-5BE84093864A}" srcOrd="16" destOrd="0" presId="urn:microsoft.com/office/officeart/2005/8/layout/radial6"/>
    <dgm:cxn modelId="{9C264A0D-3FD1-4C31-84AE-EB06316D29E9}" type="presParOf" srcId="{8982235F-3B73-4CF6-BEE1-FAA70F50ADA5}" destId="{898889CD-C0FC-443F-A4B9-C97B93481B85}" srcOrd="17" destOrd="0" presId="urn:microsoft.com/office/officeart/2005/8/layout/radial6"/>
    <dgm:cxn modelId="{000196FF-3836-46AF-828C-25FA91D6C23F}" type="presParOf" srcId="{8982235F-3B73-4CF6-BEE1-FAA70F50ADA5}" destId="{0F338BDE-2836-4AC9-B400-8DFCCC1E8C28}" srcOrd="18" destOrd="0" presId="urn:microsoft.com/office/officeart/2005/8/layout/radial6"/>
    <dgm:cxn modelId="{0B3CCA36-FD25-492B-9DD8-337A545891EE}" type="presParOf" srcId="{8982235F-3B73-4CF6-BEE1-FAA70F50ADA5}" destId="{03A03D5D-11C7-486E-AB41-883ED4307629}" srcOrd="19" destOrd="0" presId="urn:microsoft.com/office/officeart/2005/8/layout/radial6"/>
    <dgm:cxn modelId="{68ABB885-2365-472B-A409-4EEF85A938E2}" type="presParOf" srcId="{8982235F-3B73-4CF6-BEE1-FAA70F50ADA5}" destId="{BA133A06-5482-476E-AB25-7646CF6872E8}" srcOrd="20" destOrd="0" presId="urn:microsoft.com/office/officeart/2005/8/layout/radial6"/>
    <dgm:cxn modelId="{9D56D83F-C126-409F-98C6-DB3BF442E8C3}" type="presParOf" srcId="{8982235F-3B73-4CF6-BEE1-FAA70F50ADA5}" destId="{A1BCF2C7-081F-47AB-9065-385647738F25}" srcOrd="21" destOrd="0" presId="urn:microsoft.com/office/officeart/2005/8/layout/radial6"/>
    <dgm:cxn modelId="{3383E5A8-38AF-40B5-BC84-1CB5A408B062}" type="presParOf" srcId="{8982235F-3B73-4CF6-BEE1-FAA70F50ADA5}" destId="{8A28C210-EFC4-4BA7-9C30-32176ED432BF}" srcOrd="22" destOrd="0" presId="urn:microsoft.com/office/officeart/2005/8/layout/radial6"/>
    <dgm:cxn modelId="{381A7CBB-3CDF-4218-96A4-971B297D3420}" type="presParOf" srcId="{8982235F-3B73-4CF6-BEE1-FAA70F50ADA5}" destId="{2EFD890C-9A75-4E53-BC8C-FCE20A2D5BA2}" srcOrd="23" destOrd="0" presId="urn:microsoft.com/office/officeart/2005/8/layout/radial6"/>
    <dgm:cxn modelId="{A7A0A6EB-C460-412D-9014-B1FABC61E382}" type="presParOf" srcId="{8982235F-3B73-4CF6-BEE1-FAA70F50ADA5}" destId="{0DB49A37-24E5-41D9-ADD4-143E49561819}" srcOrd="24" destOrd="0" presId="urn:microsoft.com/office/officeart/2005/8/layout/radial6"/>
    <dgm:cxn modelId="{6C76C313-FF5C-4155-BBB2-24E67E3C52AD}" type="presParOf" srcId="{8982235F-3B73-4CF6-BEE1-FAA70F50ADA5}" destId="{95142210-77A1-491C-BCB1-94008822B78A}" srcOrd="25" destOrd="0" presId="urn:microsoft.com/office/officeart/2005/8/layout/radial6"/>
    <dgm:cxn modelId="{85346985-734B-40A3-975B-C49D7185A5A8}" type="presParOf" srcId="{8982235F-3B73-4CF6-BEE1-FAA70F50ADA5}" destId="{82624EBB-5763-436F-B0D4-25B527A431CE}" srcOrd="26" destOrd="0" presId="urn:microsoft.com/office/officeart/2005/8/layout/radial6"/>
    <dgm:cxn modelId="{19FB1BFE-2464-4428-83C2-7F9D4F8AFADC}" type="presParOf" srcId="{8982235F-3B73-4CF6-BEE1-FAA70F50ADA5}" destId="{79A23B78-F1FD-4364-8C56-13559AB1B0FD}" srcOrd="27"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591FB9-BEE3-4F35-8B3E-AE8F94844F83}">
      <dsp:nvSpPr>
        <dsp:cNvPr id="0" name=""/>
        <dsp:cNvSpPr/>
      </dsp:nvSpPr>
      <dsp:spPr>
        <a:xfrm>
          <a:off x="0" y="166364"/>
          <a:ext cx="3509461" cy="3509461"/>
        </a:xfrm>
        <a:prstGeom prst="diamond">
          <a:avLst/>
        </a:prstGeom>
        <a:solidFill>
          <a:srgbClr val="7030A0"/>
        </a:solidFill>
        <a:ln>
          <a:noFill/>
        </a:ln>
        <a:effectLst/>
      </dsp:spPr>
      <dsp:style>
        <a:lnRef idx="0">
          <a:scrgbClr r="0" g="0" b="0"/>
        </a:lnRef>
        <a:fillRef idx="1">
          <a:scrgbClr r="0" g="0" b="0"/>
        </a:fillRef>
        <a:effectRef idx="0">
          <a:scrgbClr r="0" g="0" b="0"/>
        </a:effectRef>
        <a:fontRef idx="minor"/>
      </dsp:style>
    </dsp:sp>
    <dsp:sp modelId="{D5825DC6-1151-476A-8FEB-EC447CCEBA1C}">
      <dsp:nvSpPr>
        <dsp:cNvPr id="0" name=""/>
        <dsp:cNvSpPr/>
      </dsp:nvSpPr>
      <dsp:spPr>
        <a:xfrm>
          <a:off x="333398" y="499763"/>
          <a:ext cx="1368689" cy="136868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altLang="zh-TW" sz="2300" b="1" i="0" u="none" strike="noStrike" kern="1200" baseline="0" dirty="0">
              <a:solidFill>
                <a:srgbClr val="FFFF00"/>
              </a:solidFill>
              <a:latin typeface="Times New Roman" panose="02020603050405020304" pitchFamily="18" charset="0"/>
              <a:ea typeface="TSC UKai M TT" panose="02010609030101010101" pitchFamily="49" charset="-122"/>
              <a:cs typeface="Times New Roman" panose="02020603050405020304" pitchFamily="18" charset="0"/>
            </a:rPr>
            <a:t>1.</a:t>
          </a:r>
          <a:r>
            <a:rPr lang="zh-TW" altLang="en-US" sz="2300" b="1" i="0" u="none" strike="noStrike" kern="1200" baseline="0" dirty="0">
              <a:solidFill>
                <a:srgbClr val="FFFF00"/>
              </a:solidFill>
              <a:latin typeface="Times New Roman" panose="02020603050405020304" pitchFamily="18" charset="0"/>
              <a:ea typeface="TSC UKai M TT" panose="02010609030101010101" pitchFamily="49" charset="-122"/>
              <a:cs typeface="Times New Roman" panose="02020603050405020304" pitchFamily="18" charset="0"/>
            </a:rPr>
            <a:t> 為何要參與宣教</a:t>
          </a:r>
          <a:r>
            <a:rPr lang="en-US" altLang="zh-TW" sz="2300" b="1" i="0" u="none" strike="noStrike" kern="1200" baseline="0" dirty="0">
              <a:solidFill>
                <a:srgbClr val="FFFF00"/>
              </a:solidFill>
              <a:latin typeface="Times New Roman" panose="02020603050405020304" pitchFamily="18" charset="0"/>
              <a:ea typeface="TSC UKai M TT" panose="02010609030101010101" pitchFamily="49" charset="-122"/>
              <a:cs typeface="Times New Roman" panose="02020603050405020304" pitchFamily="18" charset="0"/>
            </a:rPr>
            <a:t>?</a:t>
          </a:r>
          <a:r>
            <a:rPr lang="zh-TW" altLang="en-US" sz="2300" b="1" kern="1200" dirty="0">
              <a:solidFill>
                <a:srgbClr val="FFFF00"/>
              </a:solidFill>
              <a:latin typeface="Times New Roman" panose="02020603050405020304" pitchFamily="18" charset="0"/>
              <a:ea typeface="TSC UKai M TT" panose="02010609030101010101" pitchFamily="49" charset="-122"/>
              <a:cs typeface="Times New Roman" panose="02020603050405020304" pitchFamily="18" charset="0"/>
            </a:rPr>
            <a:t> </a:t>
          </a:r>
          <a:endParaRPr kumimoji="1" lang="en-US" sz="2300" b="1" kern="1200" dirty="0">
            <a:solidFill>
              <a:srgbClr val="FFFF00"/>
            </a:solidFill>
          </a:endParaRPr>
        </a:p>
      </dsp:txBody>
      <dsp:txXfrm>
        <a:off x="400212" y="566577"/>
        <a:ext cx="1235061" cy="1235061"/>
      </dsp:txXfrm>
    </dsp:sp>
    <dsp:sp modelId="{7F7FC41D-4E01-48AC-87E5-3714B9A52E2B}">
      <dsp:nvSpPr>
        <dsp:cNvPr id="0" name=""/>
        <dsp:cNvSpPr/>
      </dsp:nvSpPr>
      <dsp:spPr>
        <a:xfrm>
          <a:off x="1807372" y="499763"/>
          <a:ext cx="1368689" cy="136868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79C613-73BD-442C-B84F-F1B25792D474}">
      <dsp:nvSpPr>
        <dsp:cNvPr id="0" name=""/>
        <dsp:cNvSpPr/>
      </dsp:nvSpPr>
      <dsp:spPr>
        <a:xfrm>
          <a:off x="333398" y="1973736"/>
          <a:ext cx="1368689" cy="136868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C3CE8B-6097-45D1-AD49-D83873305123}">
      <dsp:nvSpPr>
        <dsp:cNvPr id="0" name=""/>
        <dsp:cNvSpPr/>
      </dsp:nvSpPr>
      <dsp:spPr>
        <a:xfrm>
          <a:off x="1807372" y="1973736"/>
          <a:ext cx="1368689" cy="136868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591FB9-BEE3-4F35-8B3E-AE8F94844F83}">
      <dsp:nvSpPr>
        <dsp:cNvPr id="0" name=""/>
        <dsp:cNvSpPr/>
      </dsp:nvSpPr>
      <dsp:spPr>
        <a:xfrm>
          <a:off x="0" y="166364"/>
          <a:ext cx="3509461" cy="3509461"/>
        </a:xfrm>
        <a:prstGeom prst="diamond">
          <a:avLst/>
        </a:prstGeom>
        <a:solidFill>
          <a:srgbClr val="7030A0"/>
        </a:solidFill>
        <a:ln>
          <a:noFill/>
        </a:ln>
        <a:effectLst/>
      </dsp:spPr>
      <dsp:style>
        <a:lnRef idx="0">
          <a:scrgbClr r="0" g="0" b="0"/>
        </a:lnRef>
        <a:fillRef idx="1">
          <a:scrgbClr r="0" g="0" b="0"/>
        </a:fillRef>
        <a:effectRef idx="0">
          <a:scrgbClr r="0" g="0" b="0"/>
        </a:effectRef>
        <a:fontRef idx="minor"/>
      </dsp:style>
    </dsp:sp>
    <dsp:sp modelId="{D5825DC6-1151-476A-8FEB-EC447CCEBA1C}">
      <dsp:nvSpPr>
        <dsp:cNvPr id="0" name=""/>
        <dsp:cNvSpPr/>
      </dsp:nvSpPr>
      <dsp:spPr>
        <a:xfrm>
          <a:off x="333398" y="499763"/>
          <a:ext cx="1368689" cy="136868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altLang="zh-TW" sz="2400" b="1" i="0" u="none" strike="noStrike" kern="1200" baseline="0" dirty="0">
              <a:solidFill>
                <a:srgbClr val="FFFF00"/>
              </a:solidFill>
              <a:latin typeface="Times New Roman" panose="02020603050405020304" pitchFamily="18" charset="0"/>
              <a:ea typeface="TSC UKai M TT" panose="02010609030101010101" pitchFamily="49" charset="-122"/>
              <a:cs typeface="Times New Roman" panose="02020603050405020304" pitchFamily="18" charset="0"/>
            </a:rPr>
            <a:t>1.</a:t>
          </a:r>
          <a:r>
            <a:rPr lang="zh-TW" altLang="en-US" sz="2400" b="1" i="0" u="none" strike="noStrike" kern="1200" baseline="0" dirty="0">
              <a:solidFill>
                <a:srgbClr val="FFFF00"/>
              </a:solidFill>
              <a:latin typeface="Times New Roman" panose="02020603050405020304" pitchFamily="18" charset="0"/>
              <a:ea typeface="TSC UKai M TT" panose="02010609030101010101" pitchFamily="49" charset="-122"/>
              <a:cs typeface="Times New Roman" panose="02020603050405020304" pitchFamily="18" charset="0"/>
            </a:rPr>
            <a:t> </a:t>
          </a:r>
          <a:r>
            <a:rPr lang="en-US" altLang="zh-TW" sz="2400" b="1" i="0" u="none" strike="noStrike" kern="1200" baseline="0" dirty="0">
              <a:solidFill>
                <a:srgbClr val="FFFF00"/>
              </a:solidFill>
              <a:latin typeface="Times New Roman" panose="02020603050405020304" pitchFamily="18" charset="0"/>
              <a:ea typeface="TSC UKai M TT" panose="02010609030101010101" pitchFamily="49" charset="-122"/>
              <a:cs typeface="Times New Roman" panose="02020603050405020304" pitchFamily="18" charset="0"/>
            </a:rPr>
            <a:t>Why Mission?</a:t>
          </a:r>
          <a:r>
            <a:rPr lang="zh-TW" altLang="en-US" sz="2400" b="1" kern="1200" dirty="0">
              <a:solidFill>
                <a:srgbClr val="FFFF00"/>
              </a:solidFill>
              <a:latin typeface="Times New Roman" panose="02020603050405020304" pitchFamily="18" charset="0"/>
              <a:ea typeface="TSC UKai M TT" panose="02010609030101010101" pitchFamily="49" charset="-122"/>
              <a:cs typeface="Times New Roman" panose="02020603050405020304" pitchFamily="18" charset="0"/>
            </a:rPr>
            <a:t> </a:t>
          </a:r>
          <a:endParaRPr kumimoji="1" lang="en-US" sz="2400" b="1" kern="1200" dirty="0">
            <a:solidFill>
              <a:srgbClr val="FFFF00"/>
            </a:solidFill>
          </a:endParaRPr>
        </a:p>
      </dsp:txBody>
      <dsp:txXfrm>
        <a:off x="400212" y="566577"/>
        <a:ext cx="1235061" cy="1235061"/>
      </dsp:txXfrm>
    </dsp:sp>
    <dsp:sp modelId="{7F7FC41D-4E01-48AC-87E5-3714B9A52E2B}">
      <dsp:nvSpPr>
        <dsp:cNvPr id="0" name=""/>
        <dsp:cNvSpPr/>
      </dsp:nvSpPr>
      <dsp:spPr>
        <a:xfrm>
          <a:off x="1807372" y="499763"/>
          <a:ext cx="1368689" cy="136868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79C613-73BD-442C-B84F-F1B25792D474}">
      <dsp:nvSpPr>
        <dsp:cNvPr id="0" name=""/>
        <dsp:cNvSpPr/>
      </dsp:nvSpPr>
      <dsp:spPr>
        <a:xfrm>
          <a:off x="333398" y="1973736"/>
          <a:ext cx="1368689" cy="136868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C3CE8B-6097-45D1-AD49-D83873305123}">
      <dsp:nvSpPr>
        <dsp:cNvPr id="0" name=""/>
        <dsp:cNvSpPr/>
      </dsp:nvSpPr>
      <dsp:spPr>
        <a:xfrm>
          <a:off x="1807372" y="1973736"/>
          <a:ext cx="1368689" cy="136868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591FB9-BEE3-4F35-8B3E-AE8F94844F83}">
      <dsp:nvSpPr>
        <dsp:cNvPr id="0" name=""/>
        <dsp:cNvSpPr/>
      </dsp:nvSpPr>
      <dsp:spPr>
        <a:xfrm>
          <a:off x="0" y="166364"/>
          <a:ext cx="3509461" cy="3509461"/>
        </a:xfrm>
        <a:prstGeom prst="diamond">
          <a:avLst/>
        </a:prstGeom>
        <a:solidFill>
          <a:srgbClr val="7030A0"/>
        </a:solidFill>
        <a:ln>
          <a:noFill/>
        </a:ln>
        <a:effectLst/>
      </dsp:spPr>
      <dsp:style>
        <a:lnRef idx="0">
          <a:scrgbClr r="0" g="0" b="0"/>
        </a:lnRef>
        <a:fillRef idx="1">
          <a:scrgbClr r="0" g="0" b="0"/>
        </a:fillRef>
        <a:effectRef idx="0">
          <a:scrgbClr r="0" g="0" b="0"/>
        </a:effectRef>
        <a:fontRef idx="minor"/>
      </dsp:style>
    </dsp:sp>
    <dsp:sp modelId="{D5825DC6-1151-476A-8FEB-EC447CCEBA1C}">
      <dsp:nvSpPr>
        <dsp:cNvPr id="0" name=""/>
        <dsp:cNvSpPr/>
      </dsp:nvSpPr>
      <dsp:spPr>
        <a:xfrm>
          <a:off x="333398" y="499763"/>
          <a:ext cx="1368689" cy="136868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altLang="zh-TW" sz="1900" b="1" i="0" u="none" strike="noStrike" kern="1200" baseline="0" dirty="0">
              <a:solidFill>
                <a:schemeClr val="bg2"/>
              </a:solidFill>
              <a:latin typeface="Times New Roman" panose="02020603050405020304" pitchFamily="18" charset="0"/>
              <a:ea typeface="TSC UKai M TT" panose="02010609030101010101" pitchFamily="49" charset="-122"/>
              <a:cs typeface="Times New Roman" panose="02020603050405020304" pitchFamily="18" charset="0"/>
            </a:rPr>
            <a:t>1.</a:t>
          </a:r>
          <a:r>
            <a:rPr lang="zh-TW" altLang="en-US" sz="1900" b="1" i="0" u="none" strike="noStrike" kern="1200" baseline="0" dirty="0">
              <a:solidFill>
                <a:schemeClr val="bg2"/>
              </a:solidFill>
              <a:latin typeface="Times New Roman" panose="02020603050405020304" pitchFamily="18" charset="0"/>
              <a:ea typeface="TSC UKai M TT" panose="02010609030101010101" pitchFamily="49" charset="-122"/>
              <a:cs typeface="Times New Roman" panose="02020603050405020304" pitchFamily="18" charset="0"/>
            </a:rPr>
            <a:t> </a:t>
          </a:r>
          <a:r>
            <a:rPr lang="en-US" altLang="zh-TW" sz="1900" b="1" i="0" u="none" strike="noStrike" kern="1200" baseline="0" dirty="0">
              <a:solidFill>
                <a:schemeClr val="bg2"/>
              </a:solidFill>
              <a:latin typeface="Times New Roman" panose="02020603050405020304" pitchFamily="18" charset="0"/>
              <a:ea typeface="TSC UKai M TT" panose="02010609030101010101" pitchFamily="49" charset="-122"/>
              <a:cs typeface="Times New Roman" panose="02020603050405020304" pitchFamily="18" charset="0"/>
            </a:rPr>
            <a:t>Why Mission?</a:t>
          </a:r>
          <a:r>
            <a:rPr lang="zh-TW" altLang="en-US" sz="1900" b="1" kern="1200" dirty="0">
              <a:solidFill>
                <a:schemeClr val="bg2"/>
              </a:solidFill>
              <a:latin typeface="Times New Roman" panose="02020603050405020304" pitchFamily="18" charset="0"/>
              <a:ea typeface="TSC UKai M TT" panose="02010609030101010101" pitchFamily="49" charset="-122"/>
              <a:cs typeface="Times New Roman" panose="02020603050405020304" pitchFamily="18" charset="0"/>
            </a:rPr>
            <a:t> </a:t>
          </a:r>
          <a:endParaRPr kumimoji="1" lang="en-US" sz="1900" b="1" kern="1200" dirty="0">
            <a:solidFill>
              <a:schemeClr val="bg2"/>
            </a:solidFill>
          </a:endParaRPr>
        </a:p>
      </dsp:txBody>
      <dsp:txXfrm>
        <a:off x="400212" y="566577"/>
        <a:ext cx="1235061" cy="1235061"/>
      </dsp:txXfrm>
    </dsp:sp>
    <dsp:sp modelId="{7F7FC41D-4E01-48AC-87E5-3714B9A52E2B}">
      <dsp:nvSpPr>
        <dsp:cNvPr id="0" name=""/>
        <dsp:cNvSpPr/>
      </dsp:nvSpPr>
      <dsp:spPr>
        <a:xfrm>
          <a:off x="1807372" y="499763"/>
          <a:ext cx="1368689" cy="136868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rgbClr val="FFFF00"/>
              </a:solidFill>
            </a:rPr>
            <a:t>2. Why Short Term Mission?</a:t>
          </a:r>
        </a:p>
      </dsp:txBody>
      <dsp:txXfrm>
        <a:off x="1874186" y="566577"/>
        <a:ext cx="1235061" cy="1235061"/>
      </dsp:txXfrm>
    </dsp:sp>
    <dsp:sp modelId="{BF79C613-73BD-442C-B84F-F1B25792D474}">
      <dsp:nvSpPr>
        <dsp:cNvPr id="0" name=""/>
        <dsp:cNvSpPr/>
      </dsp:nvSpPr>
      <dsp:spPr>
        <a:xfrm>
          <a:off x="333398" y="1973736"/>
          <a:ext cx="1368689" cy="136868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C3CE8B-6097-45D1-AD49-D83873305123}">
      <dsp:nvSpPr>
        <dsp:cNvPr id="0" name=""/>
        <dsp:cNvSpPr/>
      </dsp:nvSpPr>
      <dsp:spPr>
        <a:xfrm>
          <a:off x="1807372" y="1973736"/>
          <a:ext cx="1368689" cy="136868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591FB9-BEE3-4F35-8B3E-AE8F94844F83}">
      <dsp:nvSpPr>
        <dsp:cNvPr id="0" name=""/>
        <dsp:cNvSpPr/>
      </dsp:nvSpPr>
      <dsp:spPr>
        <a:xfrm>
          <a:off x="0" y="166364"/>
          <a:ext cx="3509461" cy="3509461"/>
        </a:xfrm>
        <a:prstGeom prst="diamond">
          <a:avLst/>
        </a:prstGeom>
        <a:solidFill>
          <a:srgbClr val="7030A0"/>
        </a:solidFill>
        <a:ln>
          <a:noFill/>
        </a:ln>
        <a:effectLst/>
      </dsp:spPr>
      <dsp:style>
        <a:lnRef idx="0">
          <a:scrgbClr r="0" g="0" b="0"/>
        </a:lnRef>
        <a:fillRef idx="1">
          <a:scrgbClr r="0" g="0" b="0"/>
        </a:fillRef>
        <a:effectRef idx="0">
          <a:scrgbClr r="0" g="0" b="0"/>
        </a:effectRef>
        <a:fontRef idx="minor"/>
      </dsp:style>
    </dsp:sp>
    <dsp:sp modelId="{D5825DC6-1151-476A-8FEB-EC447CCEBA1C}">
      <dsp:nvSpPr>
        <dsp:cNvPr id="0" name=""/>
        <dsp:cNvSpPr/>
      </dsp:nvSpPr>
      <dsp:spPr>
        <a:xfrm>
          <a:off x="333398" y="499763"/>
          <a:ext cx="1368689" cy="136868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altLang="zh-TW" sz="1900" b="1" i="0" u="none" strike="noStrike" kern="1200" baseline="0" dirty="0">
              <a:solidFill>
                <a:schemeClr val="bg2"/>
              </a:solidFill>
              <a:latin typeface="Times New Roman" panose="02020603050405020304" pitchFamily="18" charset="0"/>
              <a:ea typeface="TSC UKai M TT" panose="02010609030101010101" pitchFamily="49" charset="-122"/>
              <a:cs typeface="Times New Roman" panose="02020603050405020304" pitchFamily="18" charset="0"/>
            </a:rPr>
            <a:t>1.</a:t>
          </a:r>
          <a:r>
            <a:rPr lang="zh-TW" altLang="en-US" sz="1900" b="1" i="0" u="none" strike="noStrike" kern="1200" baseline="0" dirty="0">
              <a:solidFill>
                <a:schemeClr val="bg2"/>
              </a:solidFill>
              <a:latin typeface="Times New Roman" panose="02020603050405020304" pitchFamily="18" charset="0"/>
              <a:ea typeface="TSC UKai M TT" panose="02010609030101010101" pitchFamily="49" charset="-122"/>
              <a:cs typeface="Times New Roman" panose="02020603050405020304" pitchFamily="18" charset="0"/>
            </a:rPr>
            <a:t> </a:t>
          </a:r>
          <a:r>
            <a:rPr lang="en-US" altLang="zh-TW" sz="1900" b="1" i="0" u="none" strike="noStrike" kern="1200" baseline="0" dirty="0">
              <a:solidFill>
                <a:schemeClr val="bg2"/>
              </a:solidFill>
              <a:latin typeface="Times New Roman" panose="02020603050405020304" pitchFamily="18" charset="0"/>
              <a:ea typeface="TSC UKai M TT" panose="02010609030101010101" pitchFamily="49" charset="-122"/>
              <a:cs typeface="Times New Roman" panose="02020603050405020304" pitchFamily="18" charset="0"/>
            </a:rPr>
            <a:t>Why is  Mission important?</a:t>
          </a:r>
          <a:r>
            <a:rPr lang="zh-TW" altLang="en-US" sz="1900" b="1" kern="1200" dirty="0">
              <a:solidFill>
                <a:schemeClr val="bg2"/>
              </a:solidFill>
              <a:latin typeface="Times New Roman" panose="02020603050405020304" pitchFamily="18" charset="0"/>
              <a:ea typeface="TSC UKai M TT" panose="02010609030101010101" pitchFamily="49" charset="-122"/>
              <a:cs typeface="Times New Roman" panose="02020603050405020304" pitchFamily="18" charset="0"/>
            </a:rPr>
            <a:t> </a:t>
          </a:r>
          <a:endParaRPr kumimoji="1" lang="en-US" sz="1900" b="1" kern="1200" dirty="0">
            <a:solidFill>
              <a:schemeClr val="bg2"/>
            </a:solidFill>
          </a:endParaRPr>
        </a:p>
      </dsp:txBody>
      <dsp:txXfrm>
        <a:off x="400212" y="566577"/>
        <a:ext cx="1235061" cy="1235061"/>
      </dsp:txXfrm>
    </dsp:sp>
    <dsp:sp modelId="{7F7FC41D-4E01-48AC-87E5-3714B9A52E2B}">
      <dsp:nvSpPr>
        <dsp:cNvPr id="0" name=""/>
        <dsp:cNvSpPr/>
      </dsp:nvSpPr>
      <dsp:spPr>
        <a:xfrm>
          <a:off x="1807372" y="499763"/>
          <a:ext cx="1368689" cy="136868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bg2"/>
              </a:solidFill>
            </a:rPr>
            <a:t>2. Why Short Term Mission?</a:t>
          </a:r>
        </a:p>
      </dsp:txBody>
      <dsp:txXfrm>
        <a:off x="1874186" y="566577"/>
        <a:ext cx="1235061" cy="1235061"/>
      </dsp:txXfrm>
    </dsp:sp>
    <dsp:sp modelId="{BF79C613-73BD-442C-B84F-F1B25792D474}">
      <dsp:nvSpPr>
        <dsp:cNvPr id="0" name=""/>
        <dsp:cNvSpPr/>
      </dsp:nvSpPr>
      <dsp:spPr>
        <a:xfrm>
          <a:off x="333398" y="1973736"/>
          <a:ext cx="1368689" cy="136868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rgbClr val="FFFF00"/>
              </a:solidFill>
            </a:rPr>
            <a:t>3. How to Take first Step?</a:t>
          </a:r>
        </a:p>
      </dsp:txBody>
      <dsp:txXfrm>
        <a:off x="400212" y="2040550"/>
        <a:ext cx="1235061" cy="1235061"/>
      </dsp:txXfrm>
    </dsp:sp>
    <dsp:sp modelId="{3CC3CE8B-6097-45D1-AD49-D83873305123}">
      <dsp:nvSpPr>
        <dsp:cNvPr id="0" name=""/>
        <dsp:cNvSpPr/>
      </dsp:nvSpPr>
      <dsp:spPr>
        <a:xfrm>
          <a:off x="1807372" y="1973736"/>
          <a:ext cx="1368689" cy="136868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591FB9-BEE3-4F35-8B3E-AE8F94844F83}">
      <dsp:nvSpPr>
        <dsp:cNvPr id="0" name=""/>
        <dsp:cNvSpPr/>
      </dsp:nvSpPr>
      <dsp:spPr>
        <a:xfrm>
          <a:off x="0" y="166364"/>
          <a:ext cx="3509461" cy="3509461"/>
        </a:xfrm>
        <a:prstGeom prst="diamond">
          <a:avLst/>
        </a:prstGeom>
        <a:solidFill>
          <a:srgbClr val="7030A0"/>
        </a:solidFill>
        <a:ln>
          <a:noFill/>
        </a:ln>
        <a:effectLst/>
      </dsp:spPr>
      <dsp:style>
        <a:lnRef idx="0">
          <a:scrgbClr r="0" g="0" b="0"/>
        </a:lnRef>
        <a:fillRef idx="1">
          <a:scrgbClr r="0" g="0" b="0"/>
        </a:fillRef>
        <a:effectRef idx="0">
          <a:scrgbClr r="0" g="0" b="0"/>
        </a:effectRef>
        <a:fontRef idx="minor"/>
      </dsp:style>
    </dsp:sp>
    <dsp:sp modelId="{D5825DC6-1151-476A-8FEB-EC447CCEBA1C}">
      <dsp:nvSpPr>
        <dsp:cNvPr id="0" name=""/>
        <dsp:cNvSpPr/>
      </dsp:nvSpPr>
      <dsp:spPr>
        <a:xfrm>
          <a:off x="333398" y="499763"/>
          <a:ext cx="1368689" cy="136868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US" altLang="zh-TW" sz="1500" b="1" i="0" u="none" strike="noStrike" kern="1200" baseline="0" dirty="0">
              <a:solidFill>
                <a:schemeClr val="bg2"/>
              </a:solidFill>
              <a:latin typeface="Times New Roman" panose="02020603050405020304" pitchFamily="18" charset="0"/>
              <a:ea typeface="TSC UKai M TT" panose="02010609030101010101" pitchFamily="49" charset="-122"/>
              <a:cs typeface="Times New Roman" panose="02020603050405020304" pitchFamily="18" charset="0"/>
            </a:rPr>
            <a:t>1.</a:t>
          </a:r>
          <a:r>
            <a:rPr lang="zh-TW" altLang="en-US" sz="1500" b="1" i="0" u="none" strike="noStrike" kern="1200" baseline="0" dirty="0">
              <a:solidFill>
                <a:schemeClr val="bg2"/>
              </a:solidFill>
              <a:latin typeface="Times New Roman" panose="02020603050405020304" pitchFamily="18" charset="0"/>
              <a:ea typeface="TSC UKai M TT" panose="02010609030101010101" pitchFamily="49" charset="-122"/>
              <a:cs typeface="Times New Roman" panose="02020603050405020304" pitchFamily="18" charset="0"/>
            </a:rPr>
            <a:t> </a:t>
          </a:r>
          <a:r>
            <a:rPr lang="en-US" altLang="zh-TW" sz="1500" b="1" i="0" u="none" strike="noStrike" kern="1200" baseline="0" dirty="0">
              <a:solidFill>
                <a:schemeClr val="bg2"/>
              </a:solidFill>
              <a:latin typeface="Times New Roman" panose="02020603050405020304" pitchFamily="18" charset="0"/>
              <a:ea typeface="TSC UKai M TT" panose="02010609030101010101" pitchFamily="49" charset="-122"/>
              <a:cs typeface="Times New Roman" panose="02020603050405020304" pitchFamily="18" charset="0"/>
            </a:rPr>
            <a:t>Why Mission?</a:t>
          </a:r>
          <a:r>
            <a:rPr lang="zh-TW" altLang="en-US" sz="1500" b="1" kern="1200" dirty="0">
              <a:solidFill>
                <a:schemeClr val="bg2"/>
              </a:solidFill>
              <a:latin typeface="Times New Roman" panose="02020603050405020304" pitchFamily="18" charset="0"/>
              <a:ea typeface="TSC UKai M TT" panose="02010609030101010101" pitchFamily="49" charset="-122"/>
              <a:cs typeface="Times New Roman" panose="02020603050405020304" pitchFamily="18" charset="0"/>
            </a:rPr>
            <a:t> </a:t>
          </a:r>
          <a:endParaRPr kumimoji="1" lang="en-US" sz="1500" b="1" kern="1200" dirty="0">
            <a:solidFill>
              <a:schemeClr val="bg2"/>
            </a:solidFill>
          </a:endParaRPr>
        </a:p>
      </dsp:txBody>
      <dsp:txXfrm>
        <a:off x="400212" y="566577"/>
        <a:ext cx="1235061" cy="1235061"/>
      </dsp:txXfrm>
    </dsp:sp>
    <dsp:sp modelId="{7F7FC41D-4E01-48AC-87E5-3714B9A52E2B}">
      <dsp:nvSpPr>
        <dsp:cNvPr id="0" name=""/>
        <dsp:cNvSpPr/>
      </dsp:nvSpPr>
      <dsp:spPr>
        <a:xfrm>
          <a:off x="1807372" y="499763"/>
          <a:ext cx="1368689" cy="136868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bg2"/>
              </a:solidFill>
            </a:rPr>
            <a:t>2. Why Short Term Mission?</a:t>
          </a:r>
        </a:p>
      </dsp:txBody>
      <dsp:txXfrm>
        <a:off x="1874186" y="566577"/>
        <a:ext cx="1235061" cy="1235061"/>
      </dsp:txXfrm>
    </dsp:sp>
    <dsp:sp modelId="{BF79C613-73BD-442C-B84F-F1B25792D474}">
      <dsp:nvSpPr>
        <dsp:cNvPr id="0" name=""/>
        <dsp:cNvSpPr/>
      </dsp:nvSpPr>
      <dsp:spPr>
        <a:xfrm>
          <a:off x="333398" y="1973736"/>
          <a:ext cx="1368689" cy="136868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rgbClr val="FFFF00"/>
              </a:solidFill>
            </a:rPr>
            <a:t>3. How to Take first  Step?</a:t>
          </a:r>
        </a:p>
      </dsp:txBody>
      <dsp:txXfrm>
        <a:off x="400212" y="2040550"/>
        <a:ext cx="1235061" cy="1235061"/>
      </dsp:txXfrm>
    </dsp:sp>
    <dsp:sp modelId="{3CC3CE8B-6097-45D1-AD49-D83873305123}">
      <dsp:nvSpPr>
        <dsp:cNvPr id="0" name=""/>
        <dsp:cNvSpPr/>
      </dsp:nvSpPr>
      <dsp:spPr>
        <a:xfrm>
          <a:off x="1807372" y="1973736"/>
          <a:ext cx="1368689" cy="136868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rgbClr val="FFFF00"/>
              </a:solidFill>
            </a:rPr>
            <a:t>4. Are You Willing to Take a Short Term Mission Trip?</a:t>
          </a:r>
        </a:p>
      </dsp:txBody>
      <dsp:txXfrm>
        <a:off x="1874186" y="2040550"/>
        <a:ext cx="1235061" cy="123506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A23B78-F1FD-4364-8C56-13559AB1B0FD}">
      <dsp:nvSpPr>
        <dsp:cNvPr id="0" name=""/>
        <dsp:cNvSpPr/>
      </dsp:nvSpPr>
      <dsp:spPr>
        <a:xfrm>
          <a:off x="355603" y="598275"/>
          <a:ext cx="3948860" cy="3948860"/>
        </a:xfrm>
        <a:prstGeom prst="blockArc">
          <a:avLst>
            <a:gd name="adj1" fmla="val 14540572"/>
            <a:gd name="adj2" fmla="val 16926343"/>
            <a:gd name="adj3" fmla="val 3051"/>
          </a:avLst>
        </a:prstGeom>
        <a:solidFill>
          <a:schemeClr val="accent3">
            <a:hueOff val="2710599"/>
            <a:satOff val="100000"/>
            <a:lumOff val="-1470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DB49A37-24E5-41D9-ADD4-143E49561819}">
      <dsp:nvSpPr>
        <dsp:cNvPr id="0" name=""/>
        <dsp:cNvSpPr/>
      </dsp:nvSpPr>
      <dsp:spPr>
        <a:xfrm>
          <a:off x="873452" y="203871"/>
          <a:ext cx="3948860" cy="3948860"/>
        </a:xfrm>
        <a:prstGeom prst="blockArc">
          <a:avLst>
            <a:gd name="adj1" fmla="val 11244281"/>
            <a:gd name="adj2" fmla="val 13384200"/>
            <a:gd name="adj3" fmla="val 3051"/>
          </a:avLst>
        </a:prstGeom>
        <a:solidFill>
          <a:schemeClr val="accent3">
            <a:hueOff val="2371774"/>
            <a:satOff val="87500"/>
            <a:lumOff val="-1286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1BCF2C7-081F-47AB-9065-385647738F25}">
      <dsp:nvSpPr>
        <dsp:cNvPr id="0" name=""/>
        <dsp:cNvSpPr/>
      </dsp:nvSpPr>
      <dsp:spPr>
        <a:xfrm>
          <a:off x="865219" y="260655"/>
          <a:ext cx="3948860" cy="3948860"/>
        </a:xfrm>
        <a:prstGeom prst="blockArc">
          <a:avLst>
            <a:gd name="adj1" fmla="val 9270458"/>
            <a:gd name="adj2" fmla="val 11345733"/>
            <a:gd name="adj3" fmla="val 3051"/>
          </a:avLst>
        </a:prstGeom>
        <a:solidFill>
          <a:schemeClr val="accent3">
            <a:hueOff val="2032949"/>
            <a:satOff val="75000"/>
            <a:lumOff val="-1102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F338BDE-2836-4AC9-B400-8DFCCC1E8C28}">
      <dsp:nvSpPr>
        <dsp:cNvPr id="0" name=""/>
        <dsp:cNvSpPr/>
      </dsp:nvSpPr>
      <dsp:spPr>
        <a:xfrm>
          <a:off x="895218" y="326716"/>
          <a:ext cx="3948860" cy="3948860"/>
        </a:xfrm>
        <a:prstGeom prst="blockArc">
          <a:avLst>
            <a:gd name="adj1" fmla="val 7198249"/>
            <a:gd name="adj2" fmla="val 9398747"/>
            <a:gd name="adj3" fmla="val 3051"/>
          </a:avLst>
        </a:prstGeom>
        <a:solidFill>
          <a:schemeClr val="accent3">
            <a:hueOff val="1694124"/>
            <a:satOff val="62500"/>
            <a:lumOff val="-919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0985F90-60D4-4833-AC4D-B7BFD9D146CA}">
      <dsp:nvSpPr>
        <dsp:cNvPr id="0" name=""/>
        <dsp:cNvSpPr/>
      </dsp:nvSpPr>
      <dsp:spPr>
        <a:xfrm>
          <a:off x="702381" y="229364"/>
          <a:ext cx="3948860" cy="3948860"/>
        </a:xfrm>
        <a:prstGeom prst="blockArc">
          <a:avLst>
            <a:gd name="adj1" fmla="val 4309409"/>
            <a:gd name="adj2" fmla="val 6816113"/>
            <a:gd name="adj3" fmla="val 3051"/>
          </a:avLst>
        </a:prstGeom>
        <a:solidFill>
          <a:schemeClr val="accent3">
            <a:hueOff val="1355300"/>
            <a:satOff val="50000"/>
            <a:lumOff val="-735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4BF2BBE-938E-400D-BE7D-A40D0F45127C}">
      <dsp:nvSpPr>
        <dsp:cNvPr id="0" name=""/>
        <dsp:cNvSpPr/>
      </dsp:nvSpPr>
      <dsp:spPr>
        <a:xfrm>
          <a:off x="641699" y="250405"/>
          <a:ext cx="3948860" cy="3948860"/>
        </a:xfrm>
        <a:prstGeom prst="blockArc">
          <a:avLst>
            <a:gd name="adj1" fmla="val 2033756"/>
            <a:gd name="adj2" fmla="val 4195844"/>
            <a:gd name="adj3" fmla="val 3051"/>
          </a:avLst>
        </a:prstGeom>
        <a:solidFill>
          <a:schemeClr val="accent3">
            <a:hueOff val="1016475"/>
            <a:satOff val="37500"/>
            <a:lumOff val="-551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0FE200-CBEF-439A-85A4-422A766D3638}">
      <dsp:nvSpPr>
        <dsp:cNvPr id="0" name=""/>
        <dsp:cNvSpPr/>
      </dsp:nvSpPr>
      <dsp:spPr>
        <a:xfrm>
          <a:off x="570581" y="364601"/>
          <a:ext cx="3948860" cy="3948860"/>
        </a:xfrm>
        <a:prstGeom prst="blockArc">
          <a:avLst>
            <a:gd name="adj1" fmla="val 21233756"/>
            <a:gd name="adj2" fmla="val 1795844"/>
            <a:gd name="adj3" fmla="val 3051"/>
          </a:avLst>
        </a:prstGeom>
        <a:solidFill>
          <a:schemeClr val="accent3">
            <a:hueOff val="677650"/>
            <a:satOff val="25000"/>
            <a:lumOff val="-367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F76C7E6-F31C-4A95-8337-D5700A8CC126}">
      <dsp:nvSpPr>
        <dsp:cNvPr id="0" name=""/>
        <dsp:cNvSpPr/>
      </dsp:nvSpPr>
      <dsp:spPr>
        <a:xfrm>
          <a:off x="589506" y="497794"/>
          <a:ext cx="3948860" cy="3948860"/>
        </a:xfrm>
        <a:prstGeom prst="blockArc">
          <a:avLst>
            <a:gd name="adj1" fmla="val 18833756"/>
            <a:gd name="adj2" fmla="val 20995844"/>
            <a:gd name="adj3" fmla="val 3051"/>
          </a:avLst>
        </a:prstGeom>
        <a:solidFill>
          <a:schemeClr val="accent3">
            <a:hueOff val="338825"/>
            <a:satOff val="12500"/>
            <a:lumOff val="-183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4CC1966-B0D7-49D0-9D55-3B5D9972C597}">
      <dsp:nvSpPr>
        <dsp:cNvPr id="0" name=""/>
        <dsp:cNvSpPr/>
      </dsp:nvSpPr>
      <dsp:spPr>
        <a:xfrm>
          <a:off x="756916" y="641501"/>
          <a:ext cx="3948860" cy="3948860"/>
        </a:xfrm>
        <a:prstGeom prst="blockArc">
          <a:avLst>
            <a:gd name="adj1" fmla="val 16211390"/>
            <a:gd name="adj2" fmla="val 18443448"/>
            <a:gd name="adj3" fmla="val 3051"/>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A9BAC31-19C8-40B2-BA2F-2637CA36DFD3}">
      <dsp:nvSpPr>
        <dsp:cNvPr id="0" name=""/>
        <dsp:cNvSpPr/>
      </dsp:nvSpPr>
      <dsp:spPr>
        <a:xfrm>
          <a:off x="1954765" y="1606988"/>
          <a:ext cx="1565361" cy="1545284"/>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2266950">
            <a:lnSpc>
              <a:spcPct val="90000"/>
            </a:lnSpc>
            <a:spcBef>
              <a:spcPct val="0"/>
            </a:spcBef>
            <a:spcAft>
              <a:spcPct val="35000"/>
            </a:spcAft>
            <a:buNone/>
          </a:pPr>
          <a:r>
            <a:rPr lang="en-US" altLang="zh-TW" sz="5100" b="1" kern="1200" dirty="0">
              <a:latin typeface="TSC UKai M TT" panose="02010609030101010101" pitchFamily="49" charset="-122"/>
              <a:ea typeface="TSC UKai M TT" panose="02010609030101010101" pitchFamily="49" charset="-122"/>
            </a:rPr>
            <a:t>STM</a:t>
          </a:r>
          <a:endParaRPr lang="zh-CN" altLang="en-US" sz="5100" b="1" kern="1200" dirty="0">
            <a:latin typeface="TSC UKai M TT" panose="02010609030101010101" pitchFamily="49" charset="-122"/>
            <a:ea typeface="TSC UKai M TT" panose="02010609030101010101" pitchFamily="49" charset="-122"/>
          </a:endParaRPr>
        </a:p>
      </dsp:txBody>
      <dsp:txXfrm>
        <a:off x="2184007" y="1833290"/>
        <a:ext cx="1106877" cy="1092680"/>
      </dsp:txXfrm>
    </dsp:sp>
    <dsp:sp modelId="{F130B3CC-965A-4060-A0A1-61F5086F8574}">
      <dsp:nvSpPr>
        <dsp:cNvPr id="0" name=""/>
        <dsp:cNvSpPr/>
      </dsp:nvSpPr>
      <dsp:spPr>
        <a:xfrm>
          <a:off x="2105550" y="157685"/>
          <a:ext cx="1264474" cy="1027884"/>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altLang="zh-TW" sz="2000" b="1" kern="1200" dirty="0">
              <a:latin typeface="TSC UKai M TT" panose="02010609030101010101" pitchFamily="49" charset="-122"/>
              <a:ea typeface="TSC UKai M TT" panose="02010609030101010101" pitchFamily="49" charset="-122"/>
            </a:rPr>
            <a:t>Vision</a:t>
          </a:r>
          <a:endParaRPr lang="zh-CN" altLang="en-US" sz="2000" b="1" kern="1200" dirty="0">
            <a:latin typeface="TSC UKai M TT" panose="02010609030101010101" pitchFamily="49" charset="-122"/>
            <a:ea typeface="TSC UKai M TT" panose="02010609030101010101" pitchFamily="49" charset="-122"/>
          </a:endParaRPr>
        </a:p>
      </dsp:txBody>
      <dsp:txXfrm>
        <a:off x="2290728" y="308215"/>
        <a:ext cx="894118" cy="726824"/>
      </dsp:txXfrm>
    </dsp:sp>
    <dsp:sp modelId="{CED672E1-0172-4A97-8163-7370DB6788E8}">
      <dsp:nvSpPr>
        <dsp:cNvPr id="0" name=""/>
        <dsp:cNvSpPr/>
      </dsp:nvSpPr>
      <dsp:spPr>
        <a:xfrm>
          <a:off x="3340097" y="534466"/>
          <a:ext cx="1143862" cy="1073366"/>
        </a:xfrm>
        <a:prstGeom prst="ellipse">
          <a:avLst/>
        </a:prstGeom>
        <a:solidFill>
          <a:schemeClr val="accent3">
            <a:hueOff val="338825"/>
            <a:satOff val="12500"/>
            <a:lumOff val="-18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altLang="zh-CN" sz="1600" kern="1200" dirty="0"/>
            <a:t>Needs</a:t>
          </a:r>
          <a:br>
            <a:rPr lang="zh-CN" altLang="en-US" sz="1600" kern="1200" dirty="0"/>
          </a:br>
          <a:endParaRPr lang="zh-CN" altLang="en-US" sz="1600" kern="1200" dirty="0"/>
        </a:p>
      </dsp:txBody>
      <dsp:txXfrm>
        <a:off x="3507612" y="691657"/>
        <a:ext cx="808832" cy="758984"/>
      </dsp:txXfrm>
    </dsp:sp>
    <dsp:sp modelId="{AFD74C6D-7CB9-4F96-BC1C-EC15C587D8A7}">
      <dsp:nvSpPr>
        <dsp:cNvPr id="0" name=""/>
        <dsp:cNvSpPr/>
      </dsp:nvSpPr>
      <dsp:spPr>
        <a:xfrm>
          <a:off x="3952419" y="1592994"/>
          <a:ext cx="1051767" cy="1078578"/>
        </a:xfrm>
        <a:prstGeom prst="ellipse">
          <a:avLst/>
        </a:prstGeom>
        <a:solidFill>
          <a:schemeClr val="accent3">
            <a:hueOff val="677650"/>
            <a:satOff val="25000"/>
            <a:lumOff val="-36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altLang="zh-TW" sz="2000" b="1" kern="1200" dirty="0">
              <a:latin typeface="TSC UKai M TT" panose="02010609030101010101" pitchFamily="49" charset="-122"/>
              <a:ea typeface="TSC UKai M TT" panose="02010609030101010101" pitchFamily="49" charset="-122"/>
            </a:rPr>
            <a:t>Gifts</a:t>
          </a:r>
          <a:br>
            <a:rPr lang="zh-CN" altLang="en-US" sz="1600" kern="1200" dirty="0"/>
          </a:br>
          <a:endParaRPr lang="zh-CN" altLang="en-US" sz="1600" kern="1200" dirty="0"/>
        </a:p>
      </dsp:txBody>
      <dsp:txXfrm>
        <a:off x="4106447" y="1750948"/>
        <a:ext cx="743711" cy="762670"/>
      </dsp:txXfrm>
    </dsp:sp>
    <dsp:sp modelId="{75349C57-BDF1-403C-9B9F-E143B85E0A37}">
      <dsp:nvSpPr>
        <dsp:cNvPr id="0" name=""/>
        <dsp:cNvSpPr/>
      </dsp:nvSpPr>
      <dsp:spPr>
        <a:xfrm>
          <a:off x="3610385" y="2792103"/>
          <a:ext cx="1239253" cy="1034099"/>
        </a:xfrm>
        <a:prstGeom prst="ellipse">
          <a:avLst/>
        </a:prstGeom>
        <a:solidFill>
          <a:schemeClr val="accent3">
            <a:hueOff val="1016475"/>
            <a:satOff val="37500"/>
            <a:lumOff val="-55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altLang="zh-TW" sz="2000" b="1" kern="1200" dirty="0">
              <a:latin typeface="TSC UKai M TT" panose="02010609030101010101" pitchFamily="49" charset="-122"/>
              <a:ea typeface="TSC UKai M TT" panose="02010609030101010101" pitchFamily="49" charset="-122"/>
            </a:rPr>
            <a:t>Mentor</a:t>
          </a:r>
          <a:endParaRPr lang="zh-CN" altLang="en-US" sz="2000" b="1" kern="1200" dirty="0">
            <a:latin typeface="TSC UKai M TT" panose="02010609030101010101" pitchFamily="49" charset="-122"/>
            <a:ea typeface="TSC UKai M TT" panose="02010609030101010101" pitchFamily="49" charset="-122"/>
          </a:endParaRPr>
        </a:p>
      </dsp:txBody>
      <dsp:txXfrm>
        <a:off x="3791869" y="2943543"/>
        <a:ext cx="876285" cy="731219"/>
      </dsp:txXfrm>
    </dsp:sp>
    <dsp:sp modelId="{56FBD2EC-4317-4C09-BB59-1DC9EB1DAEA8}">
      <dsp:nvSpPr>
        <dsp:cNvPr id="0" name=""/>
        <dsp:cNvSpPr/>
      </dsp:nvSpPr>
      <dsp:spPr>
        <a:xfrm>
          <a:off x="2592235" y="3596018"/>
          <a:ext cx="1382193" cy="910140"/>
        </a:xfrm>
        <a:prstGeom prst="ellipse">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altLang="zh-CN" sz="1600" b="1" kern="1200" dirty="0">
              <a:latin typeface="TSC UKai M TT" panose="02010609030101010101" pitchFamily="49" charset="-122"/>
              <a:ea typeface="TSC UKai M TT" panose="02010609030101010101" pitchFamily="49" charset="-122"/>
            </a:rPr>
            <a:t>Attitude</a:t>
          </a:r>
          <a:endParaRPr lang="zh-CN" altLang="en-US" sz="1600" b="1" kern="1200" dirty="0">
            <a:latin typeface="TSC UKai M TT" panose="02010609030101010101" pitchFamily="49" charset="-122"/>
            <a:ea typeface="TSC UKai M TT" panose="02010609030101010101" pitchFamily="49" charset="-122"/>
          </a:endParaRPr>
        </a:p>
      </dsp:txBody>
      <dsp:txXfrm>
        <a:off x="2794652" y="3729305"/>
        <a:ext cx="977359" cy="643566"/>
      </dsp:txXfrm>
    </dsp:sp>
    <dsp:sp modelId="{CF3BEE22-ACE1-406C-95F0-5BE84093864A}">
      <dsp:nvSpPr>
        <dsp:cNvPr id="0" name=""/>
        <dsp:cNvSpPr/>
      </dsp:nvSpPr>
      <dsp:spPr>
        <a:xfrm>
          <a:off x="1270419" y="3500620"/>
          <a:ext cx="1255858" cy="969694"/>
        </a:xfrm>
        <a:prstGeom prst="ellipse">
          <a:avLst/>
        </a:prstGeom>
        <a:solidFill>
          <a:schemeClr val="accent3">
            <a:hueOff val="1694124"/>
            <a:satOff val="62500"/>
            <a:lumOff val="-919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altLang="zh-CN" sz="2000" b="1" kern="1200" dirty="0">
              <a:latin typeface="TSC UKai M TT" panose="02010609030101010101" pitchFamily="49" charset="-122"/>
              <a:ea typeface="TSC UKai M TT" panose="02010609030101010101" pitchFamily="49" charset="-122"/>
            </a:rPr>
            <a:t>Action</a:t>
          </a:r>
          <a:endParaRPr lang="zh-CN" altLang="en-US" sz="2000" b="1" kern="1200" dirty="0">
            <a:latin typeface="TSC UKai M TT" panose="02010609030101010101" pitchFamily="49" charset="-122"/>
            <a:ea typeface="TSC UKai M TT" panose="02010609030101010101" pitchFamily="49" charset="-122"/>
          </a:endParaRPr>
        </a:p>
      </dsp:txBody>
      <dsp:txXfrm>
        <a:off x="1454335" y="3642628"/>
        <a:ext cx="888026" cy="685678"/>
      </dsp:txXfrm>
    </dsp:sp>
    <dsp:sp modelId="{03A03D5D-11C7-486E-AB41-883ED4307629}">
      <dsp:nvSpPr>
        <dsp:cNvPr id="0" name=""/>
        <dsp:cNvSpPr/>
      </dsp:nvSpPr>
      <dsp:spPr>
        <a:xfrm>
          <a:off x="415516" y="2531670"/>
          <a:ext cx="1338224" cy="1080460"/>
        </a:xfrm>
        <a:prstGeom prst="ellipse">
          <a:avLst/>
        </a:prstGeom>
        <a:solidFill>
          <a:schemeClr val="accent3">
            <a:hueOff val="2032949"/>
            <a:satOff val="75000"/>
            <a:lumOff val="-110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altLang="zh-TW" sz="2000" b="1" kern="1200" dirty="0">
              <a:latin typeface="TSC UKai M TT" panose="02010609030101010101" pitchFamily="49" charset="-122"/>
              <a:ea typeface="TSC UKai M TT" panose="02010609030101010101" pitchFamily="49" charset="-122"/>
            </a:rPr>
            <a:t>Prayer</a:t>
          </a:r>
          <a:endParaRPr lang="zh-CN" altLang="en-US" sz="2000" b="1" kern="1200" dirty="0">
            <a:latin typeface="TSC UKai M TT" panose="02010609030101010101" pitchFamily="49" charset="-122"/>
            <a:ea typeface="TSC UKai M TT" panose="02010609030101010101" pitchFamily="49" charset="-122"/>
          </a:endParaRPr>
        </a:p>
      </dsp:txBody>
      <dsp:txXfrm>
        <a:off x="611494" y="2689900"/>
        <a:ext cx="946268" cy="764000"/>
      </dsp:txXfrm>
    </dsp:sp>
    <dsp:sp modelId="{8A28C210-EFC4-4BA7-9C30-32176ED432BF}">
      <dsp:nvSpPr>
        <dsp:cNvPr id="0" name=""/>
        <dsp:cNvSpPr/>
      </dsp:nvSpPr>
      <dsp:spPr>
        <a:xfrm>
          <a:off x="165485" y="1411089"/>
          <a:ext cx="1508594" cy="1033271"/>
        </a:xfrm>
        <a:prstGeom prst="ellipse">
          <a:avLst/>
        </a:prstGeom>
        <a:solidFill>
          <a:schemeClr val="accent3">
            <a:hueOff val="2371774"/>
            <a:satOff val="87500"/>
            <a:lumOff val="-128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altLang="zh-TW" sz="2400" b="1" kern="1200" dirty="0">
              <a:latin typeface="TSC UKai M TT" panose="02010609030101010101" pitchFamily="49" charset="-122"/>
              <a:ea typeface="TSC UKai M TT" panose="02010609030101010101" pitchFamily="49" charset="-122"/>
            </a:rPr>
            <a:t>Commitment</a:t>
          </a:r>
          <a:endParaRPr lang="zh-CN" altLang="en-US" sz="2400" b="1" kern="1200" dirty="0">
            <a:latin typeface="TSC UKai M TT" panose="02010609030101010101" pitchFamily="49" charset="-122"/>
            <a:ea typeface="TSC UKai M TT" panose="02010609030101010101" pitchFamily="49" charset="-122"/>
          </a:endParaRPr>
        </a:p>
      </dsp:txBody>
      <dsp:txXfrm>
        <a:off x="386413" y="1562408"/>
        <a:ext cx="1066738" cy="730633"/>
      </dsp:txXfrm>
    </dsp:sp>
    <dsp:sp modelId="{95142210-77A1-491C-BCB1-94008822B78A}">
      <dsp:nvSpPr>
        <dsp:cNvPr id="0" name=""/>
        <dsp:cNvSpPr/>
      </dsp:nvSpPr>
      <dsp:spPr>
        <a:xfrm>
          <a:off x="814040" y="316769"/>
          <a:ext cx="1226964" cy="1067552"/>
        </a:xfrm>
        <a:prstGeom prst="ellipse">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altLang="zh-TW" sz="2400" b="1" kern="1200" dirty="0">
              <a:latin typeface="TSC UKai M TT" panose="02010609030101010101" pitchFamily="49" charset="-122"/>
              <a:ea typeface="TSC UKai M TT" panose="02010609030101010101" pitchFamily="49" charset="-122"/>
            </a:rPr>
            <a:t>Team Work</a:t>
          </a:r>
          <a:endParaRPr lang="zh-CN" altLang="en-US" sz="2400" b="1" kern="1200" dirty="0">
            <a:latin typeface="TSC UKai M TT" panose="02010609030101010101" pitchFamily="49" charset="-122"/>
            <a:ea typeface="TSC UKai M TT" panose="02010609030101010101" pitchFamily="49" charset="-122"/>
          </a:endParaRPr>
        </a:p>
      </dsp:txBody>
      <dsp:txXfrm>
        <a:off x="993725" y="473108"/>
        <a:ext cx="867594" cy="75487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D3BA2C-E754-4CBC-837F-528F541DF54B}">
      <dsp:nvSpPr>
        <dsp:cNvPr id="0" name=""/>
        <dsp:cNvSpPr/>
      </dsp:nvSpPr>
      <dsp:spPr>
        <a:xfrm rot="5408321">
          <a:off x="-261011" y="1551908"/>
          <a:ext cx="1126447" cy="133171"/>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433795B-9129-4CB4-AE59-8504F9082FA3}">
      <dsp:nvSpPr>
        <dsp:cNvPr id="0" name=""/>
        <dsp:cNvSpPr/>
      </dsp:nvSpPr>
      <dsp:spPr>
        <a:xfrm>
          <a:off x="2726" y="830892"/>
          <a:ext cx="1479680" cy="8878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altLang="zh-TW" sz="1800" b="1" kern="1200" dirty="0">
              <a:solidFill>
                <a:srgbClr val="FFFF00"/>
              </a:solidFill>
              <a:effectLst/>
              <a:latin typeface="TSC UKai M TT" panose="02010609030101010101" pitchFamily="49" charset="-122"/>
              <a:ea typeface="TSC UKai M TT" panose="02010609030101010101" pitchFamily="49" charset="-122"/>
              <a:cs typeface="三文簡黑體" pitchFamily="49" charset="-120"/>
            </a:rPr>
            <a:t>Financial Supporter</a:t>
          </a:r>
          <a:endParaRPr lang="zh-HK" altLang="en-US" sz="1800" kern="1200" dirty="0">
            <a:solidFill>
              <a:srgbClr val="FFFF00"/>
            </a:solidFill>
            <a:effectLst/>
            <a:latin typeface="TSC UKai M TT" panose="02010609030101010101" pitchFamily="49" charset="-122"/>
            <a:ea typeface="TSC UKai M TT" panose="02010609030101010101" pitchFamily="49" charset="-122"/>
          </a:endParaRPr>
        </a:p>
      </dsp:txBody>
      <dsp:txXfrm>
        <a:off x="28729" y="856895"/>
        <a:ext cx="1427674" cy="835802"/>
      </dsp:txXfrm>
    </dsp:sp>
    <dsp:sp modelId="{35EBC2AC-1A3B-4A6F-B814-A46069C6E6F4}">
      <dsp:nvSpPr>
        <dsp:cNvPr id="0" name=""/>
        <dsp:cNvSpPr/>
      </dsp:nvSpPr>
      <dsp:spPr>
        <a:xfrm rot="5391268">
          <a:off x="-234501" y="2661668"/>
          <a:ext cx="1073427" cy="133171"/>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162480F-477F-4035-A0E1-0AFA0C056D5F}">
      <dsp:nvSpPr>
        <dsp:cNvPr id="0" name=""/>
        <dsp:cNvSpPr/>
      </dsp:nvSpPr>
      <dsp:spPr>
        <a:xfrm>
          <a:off x="0" y="1967162"/>
          <a:ext cx="1479680" cy="8878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altLang="zh-TW" sz="1800" b="1" kern="1200" dirty="0">
              <a:solidFill>
                <a:srgbClr val="FFFF00"/>
              </a:solidFill>
              <a:effectLst/>
              <a:latin typeface="TSC UKai M TT" panose="02010609030101010101" pitchFamily="49" charset="-122"/>
              <a:ea typeface="TSC UKai M TT" panose="02010609030101010101" pitchFamily="49" charset="-122"/>
              <a:cs typeface="三文簡黑體" pitchFamily="49" charset="-120"/>
            </a:rPr>
            <a:t>Prayer Partner</a:t>
          </a:r>
          <a:endParaRPr lang="zh-TW" altLang="zh-TW" sz="1800" b="1" kern="1200" dirty="0">
            <a:solidFill>
              <a:srgbClr val="FFFF00"/>
            </a:solidFill>
            <a:effectLst/>
            <a:latin typeface="TSC UKai M TT" panose="02010609030101010101" pitchFamily="49" charset="-122"/>
            <a:ea typeface="TSC UKai M TT" panose="02010609030101010101" pitchFamily="49" charset="-122"/>
            <a:cs typeface="三文簡黑體" pitchFamily="49" charset="-120"/>
          </a:endParaRPr>
        </a:p>
      </dsp:txBody>
      <dsp:txXfrm>
        <a:off x="26003" y="1993165"/>
        <a:ext cx="1427674" cy="835802"/>
      </dsp:txXfrm>
    </dsp:sp>
    <dsp:sp modelId="{FA1E5806-1FFD-466A-BE9E-05C1B4F8BEE5}">
      <dsp:nvSpPr>
        <dsp:cNvPr id="0" name=""/>
        <dsp:cNvSpPr/>
      </dsp:nvSpPr>
      <dsp:spPr>
        <a:xfrm>
          <a:off x="308488" y="3203293"/>
          <a:ext cx="1958148" cy="133171"/>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061C09B-3D6B-4299-B93D-D7FE10C208E5}">
      <dsp:nvSpPr>
        <dsp:cNvPr id="0" name=""/>
        <dsp:cNvSpPr/>
      </dsp:nvSpPr>
      <dsp:spPr>
        <a:xfrm>
          <a:off x="2726" y="3050412"/>
          <a:ext cx="1479680" cy="8878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altLang="zh-TW" sz="1800" b="1" kern="1200" dirty="0">
              <a:solidFill>
                <a:srgbClr val="FFFF00"/>
              </a:solidFill>
              <a:effectLst/>
              <a:latin typeface="TSC UKai M TT" panose="02010609030101010101" pitchFamily="49" charset="-122"/>
              <a:ea typeface="TSC UKai M TT" panose="02010609030101010101" pitchFamily="49" charset="-122"/>
              <a:cs typeface="三文簡黑體" pitchFamily="49" charset="-120"/>
            </a:rPr>
            <a:t>Caring for  missionary</a:t>
          </a:r>
          <a:endParaRPr lang="zh-HK" altLang="en-US" sz="1800" kern="1200" dirty="0">
            <a:solidFill>
              <a:srgbClr val="FFFF00"/>
            </a:solidFill>
            <a:effectLst/>
            <a:latin typeface="TSC UKai M TT" panose="02010609030101010101" pitchFamily="49" charset="-122"/>
            <a:ea typeface="TSC UKai M TT" panose="02010609030101010101" pitchFamily="49" charset="-122"/>
          </a:endParaRPr>
        </a:p>
      </dsp:txBody>
      <dsp:txXfrm>
        <a:off x="28729" y="3076415"/>
        <a:ext cx="1427674" cy="835802"/>
      </dsp:txXfrm>
    </dsp:sp>
    <dsp:sp modelId="{159BCA79-B28F-405B-8B9B-27B4978294BB}">
      <dsp:nvSpPr>
        <dsp:cNvPr id="0" name=""/>
        <dsp:cNvSpPr/>
      </dsp:nvSpPr>
      <dsp:spPr>
        <a:xfrm rot="16200000">
          <a:off x="1721583" y="2648413"/>
          <a:ext cx="1099934" cy="133171"/>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B693A89-9187-4119-8732-A36CBE8C0607}">
      <dsp:nvSpPr>
        <dsp:cNvPr id="0" name=""/>
        <dsp:cNvSpPr/>
      </dsp:nvSpPr>
      <dsp:spPr>
        <a:xfrm>
          <a:off x="1970701" y="3050412"/>
          <a:ext cx="1479680" cy="8878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altLang="zh-TW" sz="1800" b="1" kern="1200" dirty="0">
              <a:solidFill>
                <a:srgbClr val="FFFF00"/>
              </a:solidFill>
              <a:effectLst/>
              <a:latin typeface="TSC UKai M TT" panose="02010609030101010101" pitchFamily="49" charset="-122"/>
              <a:ea typeface="TSC UKai M TT" panose="02010609030101010101" pitchFamily="49" charset="-122"/>
            </a:rPr>
            <a:t>Local</a:t>
          </a:r>
        </a:p>
        <a:p>
          <a:pPr marL="0" lvl="0" indent="0" algn="ctr" defTabSz="800100">
            <a:lnSpc>
              <a:spcPct val="90000"/>
            </a:lnSpc>
            <a:spcBef>
              <a:spcPct val="0"/>
            </a:spcBef>
            <a:spcAft>
              <a:spcPct val="35000"/>
            </a:spcAft>
            <a:buNone/>
          </a:pPr>
          <a:r>
            <a:rPr lang="en-US" altLang="zh-TW" sz="1800" b="1" kern="1200" dirty="0">
              <a:solidFill>
                <a:srgbClr val="FFFF00"/>
              </a:solidFill>
              <a:effectLst/>
              <a:latin typeface="TSC UKai M TT" panose="02010609030101010101" pitchFamily="49" charset="-122"/>
              <a:ea typeface="TSC UKai M TT" panose="02010609030101010101" pitchFamily="49" charset="-122"/>
            </a:rPr>
            <a:t>Missionary </a:t>
          </a:r>
          <a:endParaRPr lang="zh-HK" altLang="en-US" sz="1800" b="1" kern="1200" dirty="0">
            <a:solidFill>
              <a:srgbClr val="FFFF00"/>
            </a:solidFill>
            <a:effectLst/>
            <a:latin typeface="TSC UKai M TT" panose="02010609030101010101" pitchFamily="49" charset="-122"/>
            <a:ea typeface="TSC UKai M TT" panose="02010609030101010101" pitchFamily="49" charset="-122"/>
          </a:endParaRPr>
        </a:p>
      </dsp:txBody>
      <dsp:txXfrm>
        <a:off x="1996704" y="3076415"/>
        <a:ext cx="1427674" cy="835802"/>
      </dsp:txXfrm>
    </dsp:sp>
    <dsp:sp modelId="{F237ADB5-F52C-4A66-A78E-9E8D063EC02B}">
      <dsp:nvSpPr>
        <dsp:cNvPr id="0" name=""/>
        <dsp:cNvSpPr/>
      </dsp:nvSpPr>
      <dsp:spPr>
        <a:xfrm rot="16200000">
          <a:off x="1721583" y="1538653"/>
          <a:ext cx="1099934" cy="133171"/>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BF38E03-D773-4BAB-9D0C-86485CF232D8}">
      <dsp:nvSpPr>
        <dsp:cNvPr id="0" name=""/>
        <dsp:cNvSpPr/>
      </dsp:nvSpPr>
      <dsp:spPr>
        <a:xfrm>
          <a:off x="1970701" y="1940652"/>
          <a:ext cx="1479680" cy="8878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endParaRPr lang="en-US" altLang="zh-TW" sz="900" b="1" kern="1200" dirty="0">
            <a:solidFill>
              <a:srgbClr val="FFFF00"/>
            </a:solidFill>
            <a:effectLst/>
            <a:latin typeface="TSC UKai M TT" panose="02010609030101010101" pitchFamily="49" charset="-122"/>
            <a:ea typeface="TSC UKai M TT" panose="02010609030101010101" pitchFamily="49" charset="-122"/>
            <a:cs typeface="三文簡黑體" pitchFamily="49" charset="-120"/>
          </a:endParaRPr>
        </a:p>
        <a:p>
          <a:pPr marL="0" lvl="0" indent="0" algn="ctr" defTabSz="400050">
            <a:lnSpc>
              <a:spcPct val="90000"/>
            </a:lnSpc>
            <a:spcBef>
              <a:spcPct val="0"/>
            </a:spcBef>
            <a:spcAft>
              <a:spcPct val="35000"/>
            </a:spcAft>
            <a:buNone/>
          </a:pPr>
          <a:r>
            <a:rPr lang="en-US" altLang="zh-TW" sz="1800" b="1" kern="1200" dirty="0">
              <a:solidFill>
                <a:srgbClr val="FFFF00"/>
              </a:solidFill>
              <a:effectLst/>
              <a:latin typeface="TSC UKai M TT" panose="02010609030101010101" pitchFamily="49" charset="-122"/>
              <a:ea typeface="TSC UKai M TT" panose="02010609030101010101" pitchFamily="49" charset="-122"/>
              <a:cs typeface="三文簡黑體" pitchFamily="49" charset="-120"/>
            </a:rPr>
            <a:t>Sponsor and</a:t>
          </a:r>
        </a:p>
        <a:p>
          <a:pPr marL="0" lvl="0" indent="0" algn="ctr" defTabSz="400050">
            <a:lnSpc>
              <a:spcPct val="90000"/>
            </a:lnSpc>
            <a:spcBef>
              <a:spcPct val="0"/>
            </a:spcBef>
            <a:spcAft>
              <a:spcPct val="35000"/>
            </a:spcAft>
            <a:buNone/>
          </a:pPr>
          <a:r>
            <a:rPr lang="en-US" altLang="zh-TW" sz="1800" b="1" kern="1200" dirty="0">
              <a:solidFill>
                <a:srgbClr val="FFFF00"/>
              </a:solidFill>
              <a:effectLst/>
              <a:latin typeface="TSC UKai M TT" panose="02010609030101010101" pitchFamily="49" charset="-122"/>
              <a:ea typeface="TSC UKai M TT" panose="02010609030101010101" pitchFamily="49" charset="-122"/>
              <a:cs typeface="三文簡黑體" pitchFamily="49" charset="-120"/>
            </a:rPr>
            <a:t>Consultant</a:t>
          </a:r>
        </a:p>
        <a:p>
          <a:pPr marL="0" lvl="0" indent="0" algn="ctr" defTabSz="400050">
            <a:lnSpc>
              <a:spcPct val="90000"/>
            </a:lnSpc>
            <a:spcBef>
              <a:spcPct val="0"/>
            </a:spcBef>
            <a:spcAft>
              <a:spcPct val="35000"/>
            </a:spcAft>
            <a:buNone/>
          </a:pPr>
          <a:endParaRPr lang="zh-HK" altLang="en-US" sz="900" kern="1200" dirty="0">
            <a:solidFill>
              <a:srgbClr val="FFFF00"/>
            </a:solidFill>
            <a:effectLst/>
            <a:latin typeface="TSC UKai M TT" panose="02010609030101010101" pitchFamily="49" charset="-122"/>
            <a:ea typeface="TSC UKai M TT" panose="02010609030101010101" pitchFamily="49" charset="-122"/>
          </a:endParaRPr>
        </a:p>
      </dsp:txBody>
      <dsp:txXfrm>
        <a:off x="1996704" y="1966655"/>
        <a:ext cx="1427674" cy="835802"/>
      </dsp:txXfrm>
    </dsp:sp>
    <dsp:sp modelId="{2A35DF19-155C-43FC-AE3F-0DCBDFD927A2}">
      <dsp:nvSpPr>
        <dsp:cNvPr id="0" name=""/>
        <dsp:cNvSpPr/>
      </dsp:nvSpPr>
      <dsp:spPr>
        <a:xfrm>
          <a:off x="2276463" y="983773"/>
          <a:ext cx="1958148" cy="133171"/>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C1B7E49-4FC6-4207-B91D-DB1A7A2B71DA}">
      <dsp:nvSpPr>
        <dsp:cNvPr id="0" name=""/>
        <dsp:cNvSpPr/>
      </dsp:nvSpPr>
      <dsp:spPr>
        <a:xfrm>
          <a:off x="1970701" y="830892"/>
          <a:ext cx="1479680" cy="8878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altLang="zh-TW" sz="1800" b="1" kern="1200" dirty="0">
              <a:solidFill>
                <a:srgbClr val="FFFF00"/>
              </a:solidFill>
              <a:effectLst/>
              <a:latin typeface="TSC UKai M TT" panose="02010609030101010101" pitchFamily="49" charset="-122"/>
              <a:ea typeface="TSC UKai M TT" panose="02010609030101010101" pitchFamily="49" charset="-122"/>
              <a:cs typeface="三文簡黑體" pitchFamily="49" charset="-120"/>
            </a:rPr>
            <a:t>Teacher to Missionary</a:t>
          </a:r>
        </a:p>
      </dsp:txBody>
      <dsp:txXfrm>
        <a:off x="1996704" y="856895"/>
        <a:ext cx="1427674" cy="835802"/>
      </dsp:txXfrm>
    </dsp:sp>
    <dsp:sp modelId="{B8700F07-1945-49DF-BDC4-36654FA8202B}">
      <dsp:nvSpPr>
        <dsp:cNvPr id="0" name=""/>
        <dsp:cNvSpPr/>
      </dsp:nvSpPr>
      <dsp:spPr>
        <a:xfrm rot="5405987">
          <a:off x="3682022" y="1545218"/>
          <a:ext cx="1113066" cy="133171"/>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F192EC1-0355-48C8-B8B4-1C27F5137317}">
      <dsp:nvSpPr>
        <dsp:cNvPr id="0" name=""/>
        <dsp:cNvSpPr/>
      </dsp:nvSpPr>
      <dsp:spPr>
        <a:xfrm>
          <a:off x="3938676" y="830892"/>
          <a:ext cx="1479680" cy="8878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altLang="zh-TW" sz="1800" b="1" kern="1200" dirty="0">
              <a:solidFill>
                <a:srgbClr val="FFFF00"/>
              </a:solidFill>
              <a:effectLst/>
              <a:latin typeface="TSC UKai M TT" panose="02010609030101010101" pitchFamily="49" charset="-122"/>
              <a:ea typeface="TSC UKai M TT" panose="02010609030101010101" pitchFamily="49" charset="-122"/>
              <a:cs typeface="三文簡黑體" pitchFamily="49" charset="-120"/>
            </a:rPr>
            <a:t>Short Term </a:t>
          </a:r>
        </a:p>
        <a:p>
          <a:pPr marL="0" lvl="0" indent="0" algn="ctr" defTabSz="800100">
            <a:lnSpc>
              <a:spcPct val="90000"/>
            </a:lnSpc>
            <a:spcBef>
              <a:spcPct val="0"/>
            </a:spcBef>
            <a:spcAft>
              <a:spcPct val="35000"/>
            </a:spcAft>
            <a:buNone/>
          </a:pPr>
          <a:r>
            <a:rPr lang="en-US" altLang="zh-TW" sz="1800" b="1" kern="1200" dirty="0">
              <a:solidFill>
                <a:srgbClr val="FFFF00"/>
              </a:solidFill>
              <a:effectLst/>
              <a:latin typeface="TSC UKai M TT" panose="02010609030101010101" pitchFamily="49" charset="-122"/>
              <a:ea typeface="TSC UKai M TT" panose="02010609030101010101" pitchFamily="49" charset="-122"/>
              <a:cs typeface="三文簡黑體" pitchFamily="49" charset="-120"/>
            </a:rPr>
            <a:t>Mission </a:t>
          </a:r>
        </a:p>
      </dsp:txBody>
      <dsp:txXfrm>
        <a:off x="3964679" y="856895"/>
        <a:ext cx="1427674" cy="835802"/>
      </dsp:txXfrm>
    </dsp:sp>
    <dsp:sp modelId="{788CF5C2-851F-4459-B729-E770540602D7}">
      <dsp:nvSpPr>
        <dsp:cNvPr id="0" name=""/>
        <dsp:cNvSpPr/>
      </dsp:nvSpPr>
      <dsp:spPr>
        <a:xfrm rot="5393869">
          <a:off x="3695153" y="2654978"/>
          <a:ext cx="1086805" cy="133171"/>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14B430F-34AD-4598-BA24-2B9678C159C8}">
      <dsp:nvSpPr>
        <dsp:cNvPr id="0" name=""/>
        <dsp:cNvSpPr/>
      </dsp:nvSpPr>
      <dsp:spPr>
        <a:xfrm>
          <a:off x="3936737" y="1953783"/>
          <a:ext cx="1479680" cy="8878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altLang="zh-TW" sz="1600" b="1" kern="1200" dirty="0" err="1">
              <a:solidFill>
                <a:srgbClr val="FFFF00"/>
              </a:solidFill>
              <a:effectLst/>
              <a:latin typeface="TSC UKai M TT" panose="02010609030101010101" pitchFamily="49" charset="-122"/>
              <a:ea typeface="TSC UKai M TT" panose="02010609030101010101" pitchFamily="49" charset="-122"/>
            </a:rPr>
            <a:t>Bivocational</a:t>
          </a:r>
          <a:r>
            <a:rPr lang="en-US" altLang="zh-TW" sz="1600" b="1" kern="1200" dirty="0">
              <a:solidFill>
                <a:srgbClr val="FFFF00"/>
              </a:solidFill>
              <a:effectLst/>
              <a:latin typeface="TSC UKai M TT" panose="02010609030101010101" pitchFamily="49" charset="-122"/>
              <a:ea typeface="TSC UKai M TT" panose="02010609030101010101" pitchFamily="49" charset="-122"/>
            </a:rPr>
            <a:t> </a:t>
          </a:r>
        </a:p>
        <a:p>
          <a:pPr marL="0" lvl="0" indent="0" algn="ctr" defTabSz="711200">
            <a:lnSpc>
              <a:spcPct val="90000"/>
            </a:lnSpc>
            <a:spcBef>
              <a:spcPct val="0"/>
            </a:spcBef>
            <a:spcAft>
              <a:spcPct val="35000"/>
            </a:spcAft>
            <a:buNone/>
          </a:pPr>
          <a:r>
            <a:rPr lang="en-US" altLang="zh-HK" sz="1800" b="1" kern="1200" dirty="0">
              <a:solidFill>
                <a:srgbClr val="FFFF00"/>
              </a:solidFill>
              <a:effectLst/>
              <a:latin typeface="TSC UKai M TT" panose="02010609030101010101" pitchFamily="49" charset="-122"/>
              <a:ea typeface="TSC UKai M TT" panose="02010609030101010101" pitchFamily="49" charset="-122"/>
            </a:rPr>
            <a:t>Missionary</a:t>
          </a:r>
          <a:endParaRPr lang="zh-HK" altLang="en-US" sz="1800" b="1" kern="1200" dirty="0">
            <a:solidFill>
              <a:srgbClr val="FFFF00"/>
            </a:solidFill>
            <a:effectLst/>
            <a:latin typeface="TSC UKai M TT" panose="02010609030101010101" pitchFamily="49" charset="-122"/>
            <a:ea typeface="TSC UKai M TT" panose="02010609030101010101" pitchFamily="49" charset="-122"/>
          </a:endParaRPr>
        </a:p>
      </dsp:txBody>
      <dsp:txXfrm>
        <a:off x="3962740" y="1979786"/>
        <a:ext cx="1427674" cy="835802"/>
      </dsp:txXfrm>
    </dsp:sp>
    <dsp:sp modelId="{B0402854-7D8E-49D1-8915-E13EDB4DCF19}">
      <dsp:nvSpPr>
        <dsp:cNvPr id="0" name=""/>
        <dsp:cNvSpPr/>
      </dsp:nvSpPr>
      <dsp:spPr>
        <a:xfrm>
          <a:off x="3938676" y="3050412"/>
          <a:ext cx="1479680" cy="8878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altLang="zh-TW" sz="1800" b="1" kern="1200" dirty="0">
              <a:solidFill>
                <a:srgbClr val="FFFF00"/>
              </a:solidFill>
              <a:effectLst/>
              <a:latin typeface="TSC UKai M TT" panose="02010609030101010101" pitchFamily="49" charset="-122"/>
              <a:ea typeface="TSC UKai M TT" panose="02010609030101010101" pitchFamily="49" charset="-122"/>
              <a:cs typeface="三文簡黑體" pitchFamily="49" charset="-120"/>
            </a:rPr>
            <a:t>Career </a:t>
          </a:r>
        </a:p>
        <a:p>
          <a:pPr marL="0" lvl="0" indent="0" algn="ctr" defTabSz="800100">
            <a:lnSpc>
              <a:spcPct val="90000"/>
            </a:lnSpc>
            <a:spcBef>
              <a:spcPct val="0"/>
            </a:spcBef>
            <a:spcAft>
              <a:spcPct val="35000"/>
            </a:spcAft>
            <a:buNone/>
          </a:pPr>
          <a:r>
            <a:rPr lang="en-US" altLang="zh-HK" sz="1800" b="1" kern="1200" dirty="0">
              <a:solidFill>
                <a:srgbClr val="FFFF00"/>
              </a:solidFill>
              <a:effectLst/>
              <a:latin typeface="TSC UKai M TT" panose="02010609030101010101" pitchFamily="49" charset="-122"/>
              <a:ea typeface="TSC UKai M TT" panose="02010609030101010101" pitchFamily="49" charset="-122"/>
              <a:cs typeface="三文簡黑體" pitchFamily="49" charset="-120"/>
            </a:rPr>
            <a:t>Missionary</a:t>
          </a:r>
          <a:endParaRPr lang="zh-HK" altLang="en-US" sz="1800" kern="1200" dirty="0">
            <a:solidFill>
              <a:srgbClr val="FFFF00"/>
            </a:solidFill>
            <a:effectLst/>
            <a:latin typeface="TSC UKai M TT" panose="02010609030101010101" pitchFamily="49" charset="-122"/>
            <a:ea typeface="TSC UKai M TT" panose="02010609030101010101" pitchFamily="49" charset="-122"/>
          </a:endParaRPr>
        </a:p>
      </dsp:txBody>
      <dsp:txXfrm>
        <a:off x="3964679" y="3076415"/>
        <a:ext cx="1427674" cy="83580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A23B78-F1FD-4364-8C56-13559AB1B0FD}">
      <dsp:nvSpPr>
        <dsp:cNvPr id="0" name=""/>
        <dsp:cNvSpPr/>
      </dsp:nvSpPr>
      <dsp:spPr>
        <a:xfrm>
          <a:off x="243377" y="596227"/>
          <a:ext cx="3948860" cy="3948860"/>
        </a:xfrm>
        <a:prstGeom prst="blockArc">
          <a:avLst>
            <a:gd name="adj1" fmla="val 14688155"/>
            <a:gd name="adj2" fmla="val 16943407"/>
            <a:gd name="adj3" fmla="val 3051"/>
          </a:avLst>
        </a:prstGeom>
        <a:solidFill>
          <a:schemeClr val="accent3">
            <a:hueOff val="2710599"/>
            <a:satOff val="100000"/>
            <a:lumOff val="-1470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DB49A37-24E5-41D9-ADD4-143E49561819}">
      <dsp:nvSpPr>
        <dsp:cNvPr id="0" name=""/>
        <dsp:cNvSpPr/>
      </dsp:nvSpPr>
      <dsp:spPr>
        <a:xfrm>
          <a:off x="766282" y="235506"/>
          <a:ext cx="3948860" cy="3948860"/>
        </a:xfrm>
        <a:prstGeom prst="blockArc">
          <a:avLst>
            <a:gd name="adj1" fmla="val 11300747"/>
            <a:gd name="adj2" fmla="val 13559902"/>
            <a:gd name="adj3" fmla="val 3051"/>
          </a:avLst>
        </a:prstGeom>
        <a:solidFill>
          <a:schemeClr val="accent3">
            <a:hueOff val="2371774"/>
            <a:satOff val="87500"/>
            <a:lumOff val="-1286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1BCF2C7-081F-47AB-9065-385647738F25}">
      <dsp:nvSpPr>
        <dsp:cNvPr id="0" name=""/>
        <dsp:cNvSpPr/>
      </dsp:nvSpPr>
      <dsp:spPr>
        <a:xfrm>
          <a:off x="742885" y="364530"/>
          <a:ext cx="3948860" cy="3948860"/>
        </a:xfrm>
        <a:prstGeom prst="blockArc">
          <a:avLst>
            <a:gd name="adj1" fmla="val 9192039"/>
            <a:gd name="adj2" fmla="val 11532640"/>
            <a:gd name="adj3" fmla="val 3051"/>
          </a:avLst>
        </a:prstGeom>
        <a:solidFill>
          <a:schemeClr val="accent3">
            <a:hueOff val="2032949"/>
            <a:satOff val="75000"/>
            <a:lumOff val="-1102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F338BDE-2836-4AC9-B400-8DFCCC1E8C28}">
      <dsp:nvSpPr>
        <dsp:cNvPr id="0" name=""/>
        <dsp:cNvSpPr/>
      </dsp:nvSpPr>
      <dsp:spPr>
        <a:xfrm>
          <a:off x="651459" y="203153"/>
          <a:ext cx="3948860" cy="3948860"/>
        </a:xfrm>
        <a:prstGeom prst="blockArc">
          <a:avLst>
            <a:gd name="adj1" fmla="val 6567059"/>
            <a:gd name="adj2" fmla="val 8863975"/>
            <a:gd name="adj3" fmla="val 3051"/>
          </a:avLst>
        </a:prstGeom>
        <a:solidFill>
          <a:schemeClr val="accent3">
            <a:hueOff val="1694124"/>
            <a:satOff val="62500"/>
            <a:lumOff val="-919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0985F90-60D4-4833-AC4D-B7BFD9D146CA}">
      <dsp:nvSpPr>
        <dsp:cNvPr id="0" name=""/>
        <dsp:cNvSpPr/>
      </dsp:nvSpPr>
      <dsp:spPr>
        <a:xfrm>
          <a:off x="666788" y="208639"/>
          <a:ext cx="3948860" cy="3948860"/>
        </a:xfrm>
        <a:prstGeom prst="blockArc">
          <a:avLst>
            <a:gd name="adj1" fmla="val 4433756"/>
            <a:gd name="adj2" fmla="val 6595844"/>
            <a:gd name="adj3" fmla="val 3051"/>
          </a:avLst>
        </a:prstGeom>
        <a:solidFill>
          <a:schemeClr val="accent3">
            <a:hueOff val="1355300"/>
            <a:satOff val="50000"/>
            <a:lumOff val="-735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4BF2BBE-938E-400D-BE7D-A40D0F45127C}">
      <dsp:nvSpPr>
        <dsp:cNvPr id="0" name=""/>
        <dsp:cNvSpPr/>
      </dsp:nvSpPr>
      <dsp:spPr>
        <a:xfrm>
          <a:off x="538904" y="250405"/>
          <a:ext cx="3948860" cy="3948860"/>
        </a:xfrm>
        <a:prstGeom prst="blockArc">
          <a:avLst>
            <a:gd name="adj1" fmla="val 2033756"/>
            <a:gd name="adj2" fmla="val 4195844"/>
            <a:gd name="adj3" fmla="val 3051"/>
          </a:avLst>
        </a:prstGeom>
        <a:solidFill>
          <a:schemeClr val="accent3">
            <a:hueOff val="1016475"/>
            <a:satOff val="37500"/>
            <a:lumOff val="-551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0FE200-CBEF-439A-85A4-422A766D3638}">
      <dsp:nvSpPr>
        <dsp:cNvPr id="0" name=""/>
        <dsp:cNvSpPr/>
      </dsp:nvSpPr>
      <dsp:spPr>
        <a:xfrm>
          <a:off x="467787" y="364601"/>
          <a:ext cx="3948860" cy="3948860"/>
        </a:xfrm>
        <a:prstGeom prst="blockArc">
          <a:avLst>
            <a:gd name="adj1" fmla="val 21233756"/>
            <a:gd name="adj2" fmla="val 1795844"/>
            <a:gd name="adj3" fmla="val 3051"/>
          </a:avLst>
        </a:prstGeom>
        <a:solidFill>
          <a:schemeClr val="accent3">
            <a:hueOff val="677650"/>
            <a:satOff val="25000"/>
            <a:lumOff val="-367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F76C7E6-F31C-4A95-8337-D5700A8CC126}">
      <dsp:nvSpPr>
        <dsp:cNvPr id="0" name=""/>
        <dsp:cNvSpPr/>
      </dsp:nvSpPr>
      <dsp:spPr>
        <a:xfrm>
          <a:off x="486711" y="497794"/>
          <a:ext cx="3948860" cy="3948860"/>
        </a:xfrm>
        <a:prstGeom prst="blockArc">
          <a:avLst>
            <a:gd name="adj1" fmla="val 18833756"/>
            <a:gd name="adj2" fmla="val 20995844"/>
            <a:gd name="adj3" fmla="val 3051"/>
          </a:avLst>
        </a:prstGeom>
        <a:solidFill>
          <a:schemeClr val="accent3">
            <a:hueOff val="338825"/>
            <a:satOff val="12500"/>
            <a:lumOff val="-183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4CC1966-B0D7-49D0-9D55-3B5D9972C597}">
      <dsp:nvSpPr>
        <dsp:cNvPr id="0" name=""/>
        <dsp:cNvSpPr/>
      </dsp:nvSpPr>
      <dsp:spPr>
        <a:xfrm>
          <a:off x="654121" y="641501"/>
          <a:ext cx="3948860" cy="3948860"/>
        </a:xfrm>
        <a:prstGeom prst="blockArc">
          <a:avLst>
            <a:gd name="adj1" fmla="val 16211390"/>
            <a:gd name="adj2" fmla="val 18443448"/>
            <a:gd name="adj3" fmla="val 3051"/>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A9BAC31-19C8-40B2-BA2F-2637CA36DFD3}">
      <dsp:nvSpPr>
        <dsp:cNvPr id="0" name=""/>
        <dsp:cNvSpPr/>
      </dsp:nvSpPr>
      <dsp:spPr>
        <a:xfrm>
          <a:off x="1851971" y="1606988"/>
          <a:ext cx="1565361" cy="1545284"/>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zh-TW" altLang="en-US" sz="3300" b="1" kern="1200" dirty="0">
              <a:latin typeface="TSC UKai M TT" panose="02010609030101010101" pitchFamily="49" charset="-122"/>
              <a:ea typeface="TSC UKai M TT" panose="02010609030101010101" pitchFamily="49" charset="-122"/>
            </a:rPr>
            <a:t>參與短宣</a:t>
          </a:r>
          <a:endParaRPr lang="zh-CN" altLang="en-US" sz="3300" b="1" kern="1200" dirty="0">
            <a:latin typeface="TSC UKai M TT" panose="02010609030101010101" pitchFamily="49" charset="-122"/>
            <a:ea typeface="TSC UKai M TT" panose="02010609030101010101" pitchFamily="49" charset="-122"/>
          </a:endParaRPr>
        </a:p>
      </dsp:txBody>
      <dsp:txXfrm>
        <a:off x="2081213" y="1833290"/>
        <a:ext cx="1106877" cy="1092680"/>
      </dsp:txXfrm>
    </dsp:sp>
    <dsp:sp modelId="{F130B3CC-965A-4060-A0A1-61F5086F8574}">
      <dsp:nvSpPr>
        <dsp:cNvPr id="0" name=""/>
        <dsp:cNvSpPr/>
      </dsp:nvSpPr>
      <dsp:spPr>
        <a:xfrm>
          <a:off x="2102940" y="157685"/>
          <a:ext cx="1064106" cy="1027884"/>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latin typeface="TSC UKai M TT" panose="02010609030101010101" pitchFamily="49" charset="-122"/>
              <a:ea typeface="TSC UKai M TT" panose="02010609030101010101" pitchFamily="49" charset="-122"/>
            </a:rPr>
            <a:t>異象分享</a:t>
          </a:r>
          <a:endParaRPr lang="zh-CN" altLang="en-US" sz="2400" b="1" kern="1200" dirty="0">
            <a:latin typeface="TSC UKai M TT" panose="02010609030101010101" pitchFamily="49" charset="-122"/>
            <a:ea typeface="TSC UKai M TT" panose="02010609030101010101" pitchFamily="49" charset="-122"/>
          </a:endParaRPr>
        </a:p>
      </dsp:txBody>
      <dsp:txXfrm>
        <a:off x="2258775" y="308215"/>
        <a:ext cx="752436" cy="726824"/>
      </dsp:txXfrm>
    </dsp:sp>
    <dsp:sp modelId="{CED672E1-0172-4A97-8163-7370DB6788E8}">
      <dsp:nvSpPr>
        <dsp:cNvPr id="0" name=""/>
        <dsp:cNvSpPr/>
      </dsp:nvSpPr>
      <dsp:spPr>
        <a:xfrm>
          <a:off x="3237302" y="534466"/>
          <a:ext cx="1143862" cy="1073366"/>
        </a:xfrm>
        <a:prstGeom prst="ellipse">
          <a:avLst/>
        </a:prstGeom>
        <a:solidFill>
          <a:schemeClr val="accent3">
            <a:hueOff val="338825"/>
            <a:satOff val="12500"/>
            <a:lumOff val="-18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latin typeface="TSC UKai M TT" panose="02010609030101010101" pitchFamily="49" charset="-122"/>
              <a:ea typeface="TSC UKai M TT" panose="02010609030101010101" pitchFamily="49" charset="-122"/>
            </a:rPr>
            <a:t>禾場需要</a:t>
          </a:r>
          <a:br>
            <a:rPr lang="zh-CN" altLang="en-US" sz="1600" kern="1200" dirty="0"/>
          </a:br>
          <a:endParaRPr lang="zh-CN" altLang="en-US" sz="1600" kern="1200" dirty="0"/>
        </a:p>
      </dsp:txBody>
      <dsp:txXfrm>
        <a:off x="3404817" y="691657"/>
        <a:ext cx="808832" cy="758984"/>
      </dsp:txXfrm>
    </dsp:sp>
    <dsp:sp modelId="{AFD74C6D-7CB9-4F96-BC1C-EC15C587D8A7}">
      <dsp:nvSpPr>
        <dsp:cNvPr id="0" name=""/>
        <dsp:cNvSpPr/>
      </dsp:nvSpPr>
      <dsp:spPr>
        <a:xfrm>
          <a:off x="3825277" y="1592994"/>
          <a:ext cx="1100462" cy="1078578"/>
        </a:xfrm>
        <a:prstGeom prst="ellipse">
          <a:avLst/>
        </a:prstGeom>
        <a:solidFill>
          <a:schemeClr val="accent3">
            <a:hueOff val="677650"/>
            <a:satOff val="25000"/>
            <a:lumOff val="-36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latin typeface="TSC UKai M TT" panose="02010609030101010101" pitchFamily="49" charset="-122"/>
              <a:ea typeface="TSC UKai M TT" panose="02010609030101010101" pitchFamily="49" charset="-122"/>
            </a:rPr>
            <a:t>恩賜發掘</a:t>
          </a:r>
          <a:br>
            <a:rPr lang="zh-CN" altLang="en-US" sz="1600" kern="1200" dirty="0"/>
          </a:br>
          <a:endParaRPr lang="zh-CN" altLang="en-US" sz="1600" kern="1200" dirty="0"/>
        </a:p>
      </dsp:txBody>
      <dsp:txXfrm>
        <a:off x="3986436" y="1750948"/>
        <a:ext cx="778144" cy="762670"/>
      </dsp:txXfrm>
    </dsp:sp>
    <dsp:sp modelId="{75349C57-BDF1-403C-9B9F-E143B85E0A37}">
      <dsp:nvSpPr>
        <dsp:cNvPr id="0" name=""/>
        <dsp:cNvSpPr/>
      </dsp:nvSpPr>
      <dsp:spPr>
        <a:xfrm>
          <a:off x="3600003" y="2792103"/>
          <a:ext cx="1054427" cy="1034099"/>
        </a:xfrm>
        <a:prstGeom prst="ellipse">
          <a:avLst/>
        </a:prstGeom>
        <a:solidFill>
          <a:schemeClr val="accent3">
            <a:hueOff val="1016475"/>
            <a:satOff val="37500"/>
            <a:lumOff val="-55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latin typeface="TSC UKai M TT" panose="02010609030101010101" pitchFamily="49" charset="-122"/>
              <a:ea typeface="TSC UKai M TT" panose="02010609030101010101" pitchFamily="49" charset="-122"/>
            </a:rPr>
            <a:t>屬靈導師</a:t>
          </a:r>
          <a:endParaRPr lang="zh-CN" altLang="en-US" sz="2400" b="1" kern="1200" dirty="0">
            <a:latin typeface="TSC UKai M TT" panose="02010609030101010101" pitchFamily="49" charset="-122"/>
            <a:ea typeface="TSC UKai M TT" panose="02010609030101010101" pitchFamily="49" charset="-122"/>
          </a:endParaRPr>
        </a:p>
      </dsp:txBody>
      <dsp:txXfrm>
        <a:off x="3754420" y="2943543"/>
        <a:ext cx="745593" cy="731219"/>
      </dsp:txXfrm>
    </dsp:sp>
    <dsp:sp modelId="{56FBD2EC-4317-4C09-BB59-1DC9EB1DAEA8}">
      <dsp:nvSpPr>
        <dsp:cNvPr id="0" name=""/>
        <dsp:cNvSpPr/>
      </dsp:nvSpPr>
      <dsp:spPr>
        <a:xfrm>
          <a:off x="2676011" y="3596018"/>
          <a:ext cx="1009053" cy="910140"/>
        </a:xfrm>
        <a:prstGeom prst="ellipse">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latin typeface="TSC UKai M TT" panose="02010609030101010101" pitchFamily="49" charset="-122"/>
              <a:ea typeface="TSC UKai M TT" panose="02010609030101010101" pitchFamily="49" charset="-122"/>
            </a:rPr>
            <a:t>事奉心態</a:t>
          </a:r>
          <a:endParaRPr lang="zh-CN" altLang="en-US" sz="2400" b="1" kern="1200" dirty="0">
            <a:latin typeface="TSC UKai M TT" panose="02010609030101010101" pitchFamily="49" charset="-122"/>
            <a:ea typeface="TSC UKai M TT" panose="02010609030101010101" pitchFamily="49" charset="-122"/>
          </a:endParaRPr>
        </a:p>
      </dsp:txBody>
      <dsp:txXfrm>
        <a:off x="2823783" y="3729305"/>
        <a:ext cx="713509" cy="643566"/>
      </dsp:txXfrm>
    </dsp:sp>
    <dsp:sp modelId="{CF3BEE22-ACE1-406C-95F0-5BE84093864A}">
      <dsp:nvSpPr>
        <dsp:cNvPr id="0" name=""/>
        <dsp:cNvSpPr/>
      </dsp:nvSpPr>
      <dsp:spPr>
        <a:xfrm>
          <a:off x="1423955" y="3526083"/>
          <a:ext cx="1108953" cy="969694"/>
        </a:xfrm>
        <a:prstGeom prst="ellipse">
          <a:avLst/>
        </a:prstGeom>
        <a:solidFill>
          <a:schemeClr val="accent3">
            <a:hueOff val="1694124"/>
            <a:satOff val="62500"/>
            <a:lumOff val="-919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latin typeface="TSC UKai M TT" panose="02010609030101010101" pitchFamily="49" charset="-122"/>
              <a:ea typeface="TSC UKai M TT" panose="02010609030101010101" pitchFamily="49" charset="-122"/>
            </a:rPr>
            <a:t>宣教體驗</a:t>
          </a:r>
          <a:endParaRPr lang="zh-CN" altLang="en-US" sz="2400" b="1" kern="1200" dirty="0">
            <a:latin typeface="TSC UKai M TT" panose="02010609030101010101" pitchFamily="49" charset="-122"/>
            <a:ea typeface="TSC UKai M TT" panose="02010609030101010101" pitchFamily="49" charset="-122"/>
          </a:endParaRPr>
        </a:p>
      </dsp:txBody>
      <dsp:txXfrm>
        <a:off x="1586357" y="3668091"/>
        <a:ext cx="784149" cy="685678"/>
      </dsp:txXfrm>
    </dsp:sp>
    <dsp:sp modelId="{03A03D5D-11C7-486E-AB41-883ED4307629}">
      <dsp:nvSpPr>
        <dsp:cNvPr id="0" name=""/>
        <dsp:cNvSpPr/>
      </dsp:nvSpPr>
      <dsp:spPr>
        <a:xfrm>
          <a:off x="415173" y="2675358"/>
          <a:ext cx="1133330" cy="1080460"/>
        </a:xfrm>
        <a:prstGeom prst="ellipse">
          <a:avLst/>
        </a:prstGeom>
        <a:solidFill>
          <a:schemeClr val="accent3">
            <a:hueOff val="2032949"/>
            <a:satOff val="75000"/>
            <a:lumOff val="-110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latin typeface="TSC UKai M TT" panose="02010609030101010101" pitchFamily="49" charset="-122"/>
              <a:ea typeface="TSC UKai M TT" panose="02010609030101010101" pitchFamily="49" charset="-122"/>
            </a:rPr>
            <a:t>迫切禱告</a:t>
          </a:r>
          <a:endParaRPr lang="zh-CN" altLang="en-US" sz="2400" b="1" kern="1200" dirty="0">
            <a:latin typeface="TSC UKai M TT" panose="02010609030101010101" pitchFamily="49" charset="-122"/>
            <a:ea typeface="TSC UKai M TT" panose="02010609030101010101" pitchFamily="49" charset="-122"/>
          </a:endParaRPr>
        </a:p>
      </dsp:txBody>
      <dsp:txXfrm>
        <a:off x="581145" y="2833588"/>
        <a:ext cx="801386" cy="764000"/>
      </dsp:txXfrm>
    </dsp:sp>
    <dsp:sp modelId="{8A28C210-EFC4-4BA7-9C30-32176ED432BF}">
      <dsp:nvSpPr>
        <dsp:cNvPr id="0" name=""/>
        <dsp:cNvSpPr/>
      </dsp:nvSpPr>
      <dsp:spPr>
        <a:xfrm>
          <a:off x="243932" y="1411089"/>
          <a:ext cx="1146112" cy="1033271"/>
        </a:xfrm>
        <a:prstGeom prst="ellipse">
          <a:avLst/>
        </a:prstGeom>
        <a:solidFill>
          <a:schemeClr val="accent3">
            <a:hueOff val="2371774"/>
            <a:satOff val="87500"/>
            <a:lumOff val="-128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latin typeface="TSC UKai M TT" panose="02010609030101010101" pitchFamily="49" charset="-122"/>
              <a:ea typeface="TSC UKai M TT" panose="02010609030101010101" pitchFamily="49" charset="-122"/>
            </a:rPr>
            <a:t>生命委身</a:t>
          </a:r>
          <a:endParaRPr lang="zh-CN" altLang="en-US" sz="2400" b="1" kern="1200" dirty="0">
            <a:latin typeface="TSC UKai M TT" panose="02010609030101010101" pitchFamily="49" charset="-122"/>
            <a:ea typeface="TSC UKai M TT" panose="02010609030101010101" pitchFamily="49" charset="-122"/>
          </a:endParaRPr>
        </a:p>
      </dsp:txBody>
      <dsp:txXfrm>
        <a:off x="411776" y="1562408"/>
        <a:ext cx="810424" cy="730633"/>
      </dsp:txXfrm>
    </dsp:sp>
    <dsp:sp modelId="{95142210-77A1-491C-BCB1-94008822B78A}">
      <dsp:nvSpPr>
        <dsp:cNvPr id="0" name=""/>
        <dsp:cNvSpPr/>
      </dsp:nvSpPr>
      <dsp:spPr>
        <a:xfrm>
          <a:off x="904861" y="362350"/>
          <a:ext cx="970355" cy="898002"/>
        </a:xfrm>
        <a:prstGeom prst="ellipse">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latin typeface="TSC UKai M TT" panose="02010609030101010101" pitchFamily="49" charset="-122"/>
              <a:ea typeface="TSC UKai M TT" panose="02010609030101010101" pitchFamily="49" charset="-122"/>
            </a:rPr>
            <a:t>團隊合作</a:t>
          </a:r>
          <a:endParaRPr lang="zh-CN" altLang="en-US" sz="2400" b="1" kern="1200" dirty="0">
            <a:latin typeface="TSC UKai M TT" panose="02010609030101010101" pitchFamily="49" charset="-122"/>
            <a:ea typeface="TSC UKai M TT" panose="02010609030101010101" pitchFamily="49" charset="-122"/>
          </a:endParaRPr>
        </a:p>
      </dsp:txBody>
      <dsp:txXfrm>
        <a:off x="1046966" y="493859"/>
        <a:ext cx="686145" cy="634984"/>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E51A0C-30B3-47E9-B1FC-9E04E70A183B}" type="datetimeFigureOut">
              <a:rPr lang="en-US" smtClean="0"/>
              <a:t>10/17/2024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F85873-C072-4FDC-875C-F0788C938014}" type="slidenum">
              <a:rPr lang="en-US" smtClean="0"/>
              <a:t>‹#›</a:t>
            </a:fld>
            <a:endParaRPr lang="en-US"/>
          </a:p>
        </p:txBody>
      </p:sp>
    </p:spTree>
    <p:extLst>
      <p:ext uri="{BB962C8B-B14F-4D97-AF65-F5344CB8AC3E}">
        <p14:creationId xmlns:p14="http://schemas.microsoft.com/office/powerpoint/2010/main" val="3160928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F85873-C072-4FDC-875C-F0788C938014}" type="slidenum">
              <a:rPr lang="en-US" smtClean="0"/>
              <a:t>1</a:t>
            </a:fld>
            <a:endParaRPr lang="en-US"/>
          </a:p>
        </p:txBody>
      </p:sp>
    </p:spTree>
    <p:extLst>
      <p:ext uri="{BB962C8B-B14F-4D97-AF65-F5344CB8AC3E}">
        <p14:creationId xmlns:p14="http://schemas.microsoft.com/office/powerpoint/2010/main" val="12268965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F85873-C072-4FDC-875C-F0788C938014}" type="slidenum">
              <a:rPr lang="en-US" smtClean="0"/>
              <a:t>21</a:t>
            </a:fld>
            <a:endParaRPr lang="en-US"/>
          </a:p>
        </p:txBody>
      </p:sp>
    </p:spTree>
    <p:extLst>
      <p:ext uri="{BB962C8B-B14F-4D97-AF65-F5344CB8AC3E}">
        <p14:creationId xmlns:p14="http://schemas.microsoft.com/office/powerpoint/2010/main" val="6743569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F85873-C072-4FDC-875C-F0788C938014}" type="slidenum">
              <a:rPr lang="en-US" smtClean="0"/>
              <a:t>25</a:t>
            </a:fld>
            <a:endParaRPr lang="en-US"/>
          </a:p>
        </p:txBody>
      </p:sp>
    </p:spTree>
    <p:extLst>
      <p:ext uri="{BB962C8B-B14F-4D97-AF65-F5344CB8AC3E}">
        <p14:creationId xmlns:p14="http://schemas.microsoft.com/office/powerpoint/2010/main" val="3074904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F85873-C072-4FDC-875C-F0788C938014}" type="slidenum">
              <a:rPr lang="en-US" smtClean="0"/>
              <a:t>26</a:t>
            </a:fld>
            <a:endParaRPr lang="en-US"/>
          </a:p>
        </p:txBody>
      </p:sp>
    </p:spTree>
    <p:extLst>
      <p:ext uri="{BB962C8B-B14F-4D97-AF65-F5344CB8AC3E}">
        <p14:creationId xmlns:p14="http://schemas.microsoft.com/office/powerpoint/2010/main" val="9127519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F85873-C072-4FDC-875C-F0788C938014}" type="slidenum">
              <a:rPr lang="en-US" smtClean="0"/>
              <a:t>27</a:t>
            </a:fld>
            <a:endParaRPr lang="en-US"/>
          </a:p>
        </p:txBody>
      </p:sp>
    </p:spTree>
    <p:extLst>
      <p:ext uri="{BB962C8B-B14F-4D97-AF65-F5344CB8AC3E}">
        <p14:creationId xmlns:p14="http://schemas.microsoft.com/office/powerpoint/2010/main" val="38596540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F85873-C072-4FDC-875C-F0788C938014}" type="slidenum">
              <a:rPr lang="en-US" smtClean="0"/>
              <a:t>28</a:t>
            </a:fld>
            <a:endParaRPr lang="en-US"/>
          </a:p>
        </p:txBody>
      </p:sp>
    </p:spTree>
    <p:extLst>
      <p:ext uri="{BB962C8B-B14F-4D97-AF65-F5344CB8AC3E}">
        <p14:creationId xmlns:p14="http://schemas.microsoft.com/office/powerpoint/2010/main" val="18800935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F85873-C072-4FDC-875C-F0788C938014}" type="slidenum">
              <a:rPr lang="en-US" smtClean="0"/>
              <a:t>29</a:t>
            </a:fld>
            <a:endParaRPr lang="en-US"/>
          </a:p>
        </p:txBody>
      </p:sp>
    </p:spTree>
    <p:extLst>
      <p:ext uri="{BB962C8B-B14F-4D97-AF65-F5344CB8AC3E}">
        <p14:creationId xmlns:p14="http://schemas.microsoft.com/office/powerpoint/2010/main" val="10593029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F85873-C072-4FDC-875C-F0788C938014}" type="slidenum">
              <a:rPr lang="en-US" smtClean="0"/>
              <a:t>30</a:t>
            </a:fld>
            <a:endParaRPr lang="en-US"/>
          </a:p>
        </p:txBody>
      </p:sp>
    </p:spTree>
    <p:extLst>
      <p:ext uri="{BB962C8B-B14F-4D97-AF65-F5344CB8AC3E}">
        <p14:creationId xmlns:p14="http://schemas.microsoft.com/office/powerpoint/2010/main" val="42275395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F85873-C072-4FDC-875C-F0788C938014}" type="slidenum">
              <a:rPr lang="en-US" smtClean="0"/>
              <a:t>31</a:t>
            </a:fld>
            <a:endParaRPr lang="en-US"/>
          </a:p>
        </p:txBody>
      </p:sp>
    </p:spTree>
    <p:extLst>
      <p:ext uri="{BB962C8B-B14F-4D97-AF65-F5344CB8AC3E}">
        <p14:creationId xmlns:p14="http://schemas.microsoft.com/office/powerpoint/2010/main" val="12261938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F85873-C072-4FDC-875C-F0788C938014}" type="slidenum">
              <a:rPr lang="en-US" smtClean="0"/>
              <a:t>32</a:t>
            </a:fld>
            <a:endParaRPr lang="en-US"/>
          </a:p>
        </p:txBody>
      </p:sp>
    </p:spTree>
    <p:extLst>
      <p:ext uri="{BB962C8B-B14F-4D97-AF65-F5344CB8AC3E}">
        <p14:creationId xmlns:p14="http://schemas.microsoft.com/office/powerpoint/2010/main" val="15819612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F85873-C072-4FDC-875C-F0788C938014}" type="slidenum">
              <a:rPr lang="en-US" smtClean="0"/>
              <a:t>33</a:t>
            </a:fld>
            <a:endParaRPr lang="en-US"/>
          </a:p>
        </p:txBody>
      </p:sp>
    </p:spTree>
    <p:extLst>
      <p:ext uri="{BB962C8B-B14F-4D97-AF65-F5344CB8AC3E}">
        <p14:creationId xmlns:p14="http://schemas.microsoft.com/office/powerpoint/2010/main" val="4218505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A8E0978-1CFB-834B-89FA-8214AC2BCD70}" type="slidenum">
              <a:rPr lang="en-US" smtClean="0"/>
              <a:t>4</a:t>
            </a:fld>
            <a:endParaRPr lang="en-US"/>
          </a:p>
        </p:txBody>
      </p:sp>
    </p:spTree>
    <p:extLst>
      <p:ext uri="{BB962C8B-B14F-4D97-AF65-F5344CB8AC3E}">
        <p14:creationId xmlns:p14="http://schemas.microsoft.com/office/powerpoint/2010/main" val="22320410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F85873-C072-4FDC-875C-F0788C938014}" type="slidenum">
              <a:rPr lang="en-US" smtClean="0"/>
              <a:t>34</a:t>
            </a:fld>
            <a:endParaRPr lang="en-US"/>
          </a:p>
        </p:txBody>
      </p:sp>
    </p:spTree>
    <p:extLst>
      <p:ext uri="{BB962C8B-B14F-4D97-AF65-F5344CB8AC3E}">
        <p14:creationId xmlns:p14="http://schemas.microsoft.com/office/powerpoint/2010/main" val="13427260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F85873-C072-4FDC-875C-F0788C938014}" type="slidenum">
              <a:rPr lang="en-US" smtClean="0"/>
              <a:t>35</a:t>
            </a:fld>
            <a:endParaRPr lang="en-US"/>
          </a:p>
        </p:txBody>
      </p:sp>
    </p:spTree>
    <p:extLst>
      <p:ext uri="{BB962C8B-B14F-4D97-AF65-F5344CB8AC3E}">
        <p14:creationId xmlns:p14="http://schemas.microsoft.com/office/powerpoint/2010/main" val="27670694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F85873-C072-4FDC-875C-F0788C938014}" type="slidenum">
              <a:rPr lang="en-US" smtClean="0"/>
              <a:t>36</a:t>
            </a:fld>
            <a:endParaRPr lang="en-US"/>
          </a:p>
        </p:txBody>
      </p:sp>
    </p:spTree>
    <p:extLst>
      <p:ext uri="{BB962C8B-B14F-4D97-AF65-F5344CB8AC3E}">
        <p14:creationId xmlns:p14="http://schemas.microsoft.com/office/powerpoint/2010/main" val="31586101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F85873-C072-4FDC-875C-F0788C938014}" type="slidenum">
              <a:rPr lang="en-US" smtClean="0"/>
              <a:t>37</a:t>
            </a:fld>
            <a:endParaRPr lang="en-US"/>
          </a:p>
        </p:txBody>
      </p:sp>
    </p:spTree>
    <p:extLst>
      <p:ext uri="{BB962C8B-B14F-4D97-AF65-F5344CB8AC3E}">
        <p14:creationId xmlns:p14="http://schemas.microsoft.com/office/powerpoint/2010/main" val="8946033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F85873-C072-4FDC-875C-F0788C938014}" type="slidenum">
              <a:rPr lang="en-US" smtClean="0"/>
              <a:t>39</a:t>
            </a:fld>
            <a:endParaRPr lang="en-US"/>
          </a:p>
        </p:txBody>
      </p:sp>
    </p:spTree>
    <p:extLst>
      <p:ext uri="{BB962C8B-B14F-4D97-AF65-F5344CB8AC3E}">
        <p14:creationId xmlns:p14="http://schemas.microsoft.com/office/powerpoint/2010/main" val="9435746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F85873-C072-4FDC-875C-F0788C938014}" type="slidenum">
              <a:rPr lang="en-US" smtClean="0"/>
              <a:t>40</a:t>
            </a:fld>
            <a:endParaRPr lang="en-US"/>
          </a:p>
        </p:txBody>
      </p:sp>
    </p:spTree>
    <p:extLst>
      <p:ext uri="{BB962C8B-B14F-4D97-AF65-F5344CB8AC3E}">
        <p14:creationId xmlns:p14="http://schemas.microsoft.com/office/powerpoint/2010/main" val="8031375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F85873-C072-4FDC-875C-F0788C938014}" type="slidenum">
              <a:rPr lang="en-US" smtClean="0"/>
              <a:t>42</a:t>
            </a:fld>
            <a:endParaRPr lang="en-US"/>
          </a:p>
        </p:txBody>
      </p:sp>
    </p:spTree>
    <p:extLst>
      <p:ext uri="{BB962C8B-B14F-4D97-AF65-F5344CB8AC3E}">
        <p14:creationId xmlns:p14="http://schemas.microsoft.com/office/powerpoint/2010/main" val="14452274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F85873-C072-4FDC-875C-F0788C938014}" type="slidenum">
              <a:rPr lang="en-US" smtClean="0"/>
              <a:t>44</a:t>
            </a:fld>
            <a:endParaRPr lang="en-US"/>
          </a:p>
        </p:txBody>
      </p:sp>
    </p:spTree>
    <p:extLst>
      <p:ext uri="{BB962C8B-B14F-4D97-AF65-F5344CB8AC3E}">
        <p14:creationId xmlns:p14="http://schemas.microsoft.com/office/powerpoint/2010/main" val="34769540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F85873-C072-4FDC-875C-F0788C938014}" type="slidenum">
              <a:rPr lang="en-US" smtClean="0"/>
              <a:t>45</a:t>
            </a:fld>
            <a:endParaRPr lang="en-US"/>
          </a:p>
        </p:txBody>
      </p:sp>
    </p:spTree>
    <p:extLst>
      <p:ext uri="{BB962C8B-B14F-4D97-AF65-F5344CB8AC3E}">
        <p14:creationId xmlns:p14="http://schemas.microsoft.com/office/powerpoint/2010/main" val="29561579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F85873-C072-4FDC-875C-F0788C938014}" type="slidenum">
              <a:rPr lang="en-US" smtClean="0"/>
              <a:t>48</a:t>
            </a:fld>
            <a:endParaRPr lang="en-US"/>
          </a:p>
        </p:txBody>
      </p:sp>
    </p:spTree>
    <p:extLst>
      <p:ext uri="{BB962C8B-B14F-4D97-AF65-F5344CB8AC3E}">
        <p14:creationId xmlns:p14="http://schemas.microsoft.com/office/powerpoint/2010/main" val="1887426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A8E0978-1CFB-834B-89FA-8214AC2BCD70}" type="slidenum">
              <a:rPr lang="en-US" smtClean="0"/>
              <a:t>5</a:t>
            </a:fld>
            <a:endParaRPr lang="en-US"/>
          </a:p>
        </p:txBody>
      </p:sp>
    </p:spTree>
    <p:extLst>
      <p:ext uri="{BB962C8B-B14F-4D97-AF65-F5344CB8AC3E}">
        <p14:creationId xmlns:p14="http://schemas.microsoft.com/office/powerpoint/2010/main" val="33201299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F85873-C072-4FDC-875C-F0788C938014}" type="slidenum">
              <a:rPr lang="en-US" smtClean="0"/>
              <a:t>53</a:t>
            </a:fld>
            <a:endParaRPr lang="en-US"/>
          </a:p>
        </p:txBody>
      </p:sp>
    </p:spTree>
    <p:extLst>
      <p:ext uri="{BB962C8B-B14F-4D97-AF65-F5344CB8AC3E}">
        <p14:creationId xmlns:p14="http://schemas.microsoft.com/office/powerpoint/2010/main" val="41626295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F85873-C072-4FDC-875C-F0788C938014}" type="slidenum">
              <a:rPr lang="en-US" smtClean="0"/>
              <a:t>54</a:t>
            </a:fld>
            <a:endParaRPr lang="en-US"/>
          </a:p>
        </p:txBody>
      </p:sp>
    </p:spTree>
    <p:extLst>
      <p:ext uri="{BB962C8B-B14F-4D97-AF65-F5344CB8AC3E}">
        <p14:creationId xmlns:p14="http://schemas.microsoft.com/office/powerpoint/2010/main" val="9528551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410522F1-6F8C-EB9F-0710-7BAA5E56766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5DD10DFA-8CE1-4A3F-9943-9A014B36C510}" type="slidenum">
              <a:rPr lang="en-US" altLang="en-US" smtClean="0"/>
              <a:pPr/>
              <a:t>56</a:t>
            </a:fld>
            <a:endParaRPr lang="en-US" altLang="en-US"/>
          </a:p>
        </p:txBody>
      </p:sp>
      <p:sp>
        <p:nvSpPr>
          <p:cNvPr id="27651" name="Rectangle 2">
            <a:extLst>
              <a:ext uri="{FF2B5EF4-FFF2-40B4-BE49-F238E27FC236}">
                <a16:creationId xmlns:a16="http://schemas.microsoft.com/office/drawing/2014/main" id="{F9A1E8F7-AC05-CB82-9C56-1958A9DAA30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2" name="Rectangle 3">
            <a:extLst>
              <a:ext uri="{FF2B5EF4-FFF2-40B4-BE49-F238E27FC236}">
                <a16:creationId xmlns:a16="http://schemas.microsoft.com/office/drawing/2014/main" id="{A9513A25-F239-06D3-9782-B3A2B6B65CE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872A5C31-AED0-8DCC-A74B-FA8A1B9C652F}"/>
              </a:ext>
            </a:extLst>
          </p:cNvPr>
          <p:cNvSpPr>
            <a:spLocks noGrp="1" noRot="1" noChangeAspect="1" noChangeArrowheads="1" noTextEdit="1"/>
          </p:cNvSpPr>
          <p:nvPr>
            <p:ph type="sldImg"/>
          </p:nvPr>
        </p:nvSpPr>
        <p:spPr bwMode="auto">
          <a:xfrm>
            <a:off x="439738" y="1252538"/>
            <a:ext cx="6008687" cy="33813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3278D567-4B1A-4042-0BA7-5E7CD4E9C5C8}"/>
              </a:ext>
            </a:extLst>
          </p:cNvPr>
          <p:cNvSpPr>
            <a:spLocks noGrp="1"/>
          </p:cNvSpPr>
          <p:nvPr>
            <p:ph type="body" idx="1"/>
          </p:nvPr>
        </p:nvSpPr>
        <p:spPr/>
        <p:txBody>
          <a:bodyPr/>
          <a:lstStyle/>
          <a:p>
            <a:pPr defTabSz="966155">
              <a:defRPr/>
            </a:pPr>
            <a:endParaRPr lang="zh-TW" altLang="en-US" sz="1300" dirty="0">
              <a:effectLst>
                <a:outerShdw blurRad="38100" dist="38100" dir="2700000" algn="tl">
                  <a:srgbClr val="000000">
                    <a:alpha val="43137"/>
                  </a:srgbClr>
                </a:outerShdw>
              </a:effectLst>
              <a:latin typeface="文鼎特明" pitchFamily="49" charset="-120"/>
              <a:ea typeface="文鼎特明" pitchFamily="49" charset="-120"/>
            </a:endParaRPr>
          </a:p>
          <a:p>
            <a:pPr>
              <a:defRPr/>
            </a:pPr>
            <a:endParaRPr lang="en-US" dirty="0"/>
          </a:p>
        </p:txBody>
      </p:sp>
      <p:sp>
        <p:nvSpPr>
          <p:cNvPr id="62468" name="Slide Number Placeholder 3">
            <a:extLst>
              <a:ext uri="{FF2B5EF4-FFF2-40B4-BE49-F238E27FC236}">
                <a16:creationId xmlns:a16="http://schemas.microsoft.com/office/drawing/2014/main" id="{1CF38D49-E8A1-81CA-F303-9990FCE8666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2AE18092-6111-4DB1-8946-38F6B5DC8925}" type="slidenum">
              <a:rPr lang="zh-TW" altLang="en-US" smtClean="0"/>
              <a:pPr/>
              <a:t>57</a:t>
            </a:fld>
            <a:endParaRPr lang="zh-TW"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F85873-C072-4FDC-875C-F0788C938014}" type="slidenum">
              <a:rPr lang="en-US" smtClean="0"/>
              <a:t>58</a:t>
            </a:fld>
            <a:endParaRPr lang="en-US"/>
          </a:p>
        </p:txBody>
      </p:sp>
    </p:spTree>
    <p:extLst>
      <p:ext uri="{BB962C8B-B14F-4D97-AF65-F5344CB8AC3E}">
        <p14:creationId xmlns:p14="http://schemas.microsoft.com/office/powerpoint/2010/main" val="2861406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A8E0978-1CFB-834B-89FA-8214AC2BCD70}" type="slidenum">
              <a:rPr lang="en-US" smtClean="0"/>
              <a:t>6</a:t>
            </a:fld>
            <a:endParaRPr lang="en-US"/>
          </a:p>
        </p:txBody>
      </p:sp>
    </p:spTree>
    <p:extLst>
      <p:ext uri="{BB962C8B-B14F-4D97-AF65-F5344CB8AC3E}">
        <p14:creationId xmlns:p14="http://schemas.microsoft.com/office/powerpoint/2010/main" val="297615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F85873-C072-4FDC-875C-F0788C938014}" type="slidenum">
              <a:rPr lang="en-US" smtClean="0"/>
              <a:t>7</a:t>
            </a:fld>
            <a:endParaRPr lang="en-US"/>
          </a:p>
        </p:txBody>
      </p:sp>
    </p:spTree>
    <p:extLst>
      <p:ext uri="{BB962C8B-B14F-4D97-AF65-F5344CB8AC3E}">
        <p14:creationId xmlns:p14="http://schemas.microsoft.com/office/powerpoint/2010/main" val="4157867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F85873-C072-4FDC-875C-F0788C938014}" type="slidenum">
              <a:rPr lang="en-US" smtClean="0"/>
              <a:t>8</a:t>
            </a:fld>
            <a:endParaRPr lang="en-US"/>
          </a:p>
        </p:txBody>
      </p:sp>
    </p:spTree>
    <p:extLst>
      <p:ext uri="{BB962C8B-B14F-4D97-AF65-F5344CB8AC3E}">
        <p14:creationId xmlns:p14="http://schemas.microsoft.com/office/powerpoint/2010/main" val="17217981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F85873-C072-4FDC-875C-F0788C938014}" type="slidenum">
              <a:rPr lang="en-US" smtClean="0"/>
              <a:t>16</a:t>
            </a:fld>
            <a:endParaRPr lang="en-US"/>
          </a:p>
        </p:txBody>
      </p:sp>
    </p:spTree>
    <p:extLst>
      <p:ext uri="{BB962C8B-B14F-4D97-AF65-F5344CB8AC3E}">
        <p14:creationId xmlns:p14="http://schemas.microsoft.com/office/powerpoint/2010/main" val="1467247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F85873-C072-4FDC-875C-F0788C938014}" type="slidenum">
              <a:rPr lang="en-US" smtClean="0"/>
              <a:t>17</a:t>
            </a:fld>
            <a:endParaRPr lang="en-US"/>
          </a:p>
        </p:txBody>
      </p:sp>
    </p:spTree>
    <p:extLst>
      <p:ext uri="{BB962C8B-B14F-4D97-AF65-F5344CB8AC3E}">
        <p14:creationId xmlns:p14="http://schemas.microsoft.com/office/powerpoint/2010/main" val="3353784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F85873-C072-4FDC-875C-F0788C938014}" type="slidenum">
              <a:rPr lang="en-US" smtClean="0"/>
              <a:t>18</a:t>
            </a:fld>
            <a:endParaRPr lang="en-US"/>
          </a:p>
        </p:txBody>
      </p:sp>
    </p:spTree>
    <p:extLst>
      <p:ext uri="{BB962C8B-B14F-4D97-AF65-F5344CB8AC3E}">
        <p14:creationId xmlns:p14="http://schemas.microsoft.com/office/powerpoint/2010/main" val="2348121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49F2B-C774-AD08-364A-31B5477C73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337927-DE2C-2549-ACA9-A42D1DC6B6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8A2C58-D0EC-3A24-9F6D-67DC2088CBC7}"/>
              </a:ext>
            </a:extLst>
          </p:cNvPr>
          <p:cNvSpPr>
            <a:spLocks noGrp="1"/>
          </p:cNvSpPr>
          <p:nvPr>
            <p:ph type="dt" sz="half" idx="10"/>
          </p:nvPr>
        </p:nvSpPr>
        <p:spPr/>
        <p:txBody>
          <a:bodyPr/>
          <a:lstStyle/>
          <a:p>
            <a:fld id="{A675AD7B-B729-4988-8952-4FEA46E17563}" type="datetimeFigureOut">
              <a:rPr lang="en-US" smtClean="0"/>
              <a:t>10/17/2024</a:t>
            </a:fld>
            <a:endParaRPr lang="en-US"/>
          </a:p>
        </p:txBody>
      </p:sp>
      <p:sp>
        <p:nvSpPr>
          <p:cNvPr id="5" name="Footer Placeholder 4">
            <a:extLst>
              <a:ext uri="{FF2B5EF4-FFF2-40B4-BE49-F238E27FC236}">
                <a16:creationId xmlns:a16="http://schemas.microsoft.com/office/drawing/2014/main" id="{BB47E5A8-D42B-F984-63B1-FA1FB69D3E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A895CA-7EC1-8594-52DB-1363B99602CA}"/>
              </a:ext>
            </a:extLst>
          </p:cNvPr>
          <p:cNvSpPr>
            <a:spLocks noGrp="1"/>
          </p:cNvSpPr>
          <p:nvPr>
            <p:ph type="sldNum" sz="quarter" idx="12"/>
          </p:nvPr>
        </p:nvSpPr>
        <p:spPr/>
        <p:txBody>
          <a:bodyPr/>
          <a:lstStyle/>
          <a:p>
            <a:fld id="{A48BE071-0F77-4DDC-A1DB-7C36143B14F9}" type="slidenum">
              <a:rPr lang="en-US" smtClean="0"/>
              <a:t>‹#›</a:t>
            </a:fld>
            <a:endParaRPr lang="en-US"/>
          </a:p>
        </p:txBody>
      </p:sp>
    </p:spTree>
    <p:extLst>
      <p:ext uri="{BB962C8B-B14F-4D97-AF65-F5344CB8AC3E}">
        <p14:creationId xmlns:p14="http://schemas.microsoft.com/office/powerpoint/2010/main" val="3411562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E77AB-10E2-DD96-EA89-242882AA5C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988B705-AC0E-7BEB-A203-1BDF47EDE9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12C112-7F01-9244-9931-7D72A16B7478}"/>
              </a:ext>
            </a:extLst>
          </p:cNvPr>
          <p:cNvSpPr>
            <a:spLocks noGrp="1"/>
          </p:cNvSpPr>
          <p:nvPr>
            <p:ph type="dt" sz="half" idx="10"/>
          </p:nvPr>
        </p:nvSpPr>
        <p:spPr/>
        <p:txBody>
          <a:bodyPr/>
          <a:lstStyle/>
          <a:p>
            <a:fld id="{A675AD7B-B729-4988-8952-4FEA46E17563}" type="datetimeFigureOut">
              <a:rPr lang="en-US" smtClean="0"/>
              <a:t>10/17/2024</a:t>
            </a:fld>
            <a:endParaRPr lang="en-US"/>
          </a:p>
        </p:txBody>
      </p:sp>
      <p:sp>
        <p:nvSpPr>
          <p:cNvPr id="5" name="Footer Placeholder 4">
            <a:extLst>
              <a:ext uri="{FF2B5EF4-FFF2-40B4-BE49-F238E27FC236}">
                <a16:creationId xmlns:a16="http://schemas.microsoft.com/office/drawing/2014/main" id="{C3728597-BCFF-67A5-B74B-F984F8C71B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45D752-F3C2-6259-2113-3465A6D1F426}"/>
              </a:ext>
            </a:extLst>
          </p:cNvPr>
          <p:cNvSpPr>
            <a:spLocks noGrp="1"/>
          </p:cNvSpPr>
          <p:nvPr>
            <p:ph type="sldNum" sz="quarter" idx="12"/>
          </p:nvPr>
        </p:nvSpPr>
        <p:spPr/>
        <p:txBody>
          <a:bodyPr/>
          <a:lstStyle/>
          <a:p>
            <a:fld id="{A48BE071-0F77-4DDC-A1DB-7C36143B14F9}" type="slidenum">
              <a:rPr lang="en-US" smtClean="0"/>
              <a:t>‹#›</a:t>
            </a:fld>
            <a:endParaRPr lang="en-US"/>
          </a:p>
        </p:txBody>
      </p:sp>
    </p:spTree>
    <p:extLst>
      <p:ext uri="{BB962C8B-B14F-4D97-AF65-F5344CB8AC3E}">
        <p14:creationId xmlns:p14="http://schemas.microsoft.com/office/powerpoint/2010/main" val="897410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0789CF-BE66-E5E6-F5E0-989AC48B895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5700AB-1EE0-1425-2FBB-C9702732CC7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FA3ADF-8063-48E0-7C06-138240509E48}"/>
              </a:ext>
            </a:extLst>
          </p:cNvPr>
          <p:cNvSpPr>
            <a:spLocks noGrp="1"/>
          </p:cNvSpPr>
          <p:nvPr>
            <p:ph type="dt" sz="half" idx="10"/>
          </p:nvPr>
        </p:nvSpPr>
        <p:spPr/>
        <p:txBody>
          <a:bodyPr/>
          <a:lstStyle/>
          <a:p>
            <a:fld id="{A675AD7B-B729-4988-8952-4FEA46E17563}" type="datetimeFigureOut">
              <a:rPr lang="en-US" smtClean="0"/>
              <a:t>10/17/2024</a:t>
            </a:fld>
            <a:endParaRPr lang="en-US"/>
          </a:p>
        </p:txBody>
      </p:sp>
      <p:sp>
        <p:nvSpPr>
          <p:cNvPr id="5" name="Footer Placeholder 4">
            <a:extLst>
              <a:ext uri="{FF2B5EF4-FFF2-40B4-BE49-F238E27FC236}">
                <a16:creationId xmlns:a16="http://schemas.microsoft.com/office/drawing/2014/main" id="{7B83A334-2C2E-2B02-C0D4-774FCFEAC8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9DAF51-B28D-7715-4AC2-A37A280499EE}"/>
              </a:ext>
            </a:extLst>
          </p:cNvPr>
          <p:cNvSpPr>
            <a:spLocks noGrp="1"/>
          </p:cNvSpPr>
          <p:nvPr>
            <p:ph type="sldNum" sz="quarter" idx="12"/>
          </p:nvPr>
        </p:nvSpPr>
        <p:spPr/>
        <p:txBody>
          <a:bodyPr/>
          <a:lstStyle/>
          <a:p>
            <a:fld id="{A48BE071-0F77-4DDC-A1DB-7C36143B14F9}" type="slidenum">
              <a:rPr lang="en-US" smtClean="0"/>
              <a:t>‹#›</a:t>
            </a:fld>
            <a:endParaRPr lang="en-US"/>
          </a:p>
        </p:txBody>
      </p:sp>
    </p:spTree>
    <p:extLst>
      <p:ext uri="{BB962C8B-B14F-4D97-AF65-F5344CB8AC3E}">
        <p14:creationId xmlns:p14="http://schemas.microsoft.com/office/powerpoint/2010/main" val="1581686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91985-51FA-D6BC-AE2D-C5139E3171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668D90-2860-2BAE-01AF-34B66111F2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F1896B-D5D4-F556-09BE-1EFD99B9C8C1}"/>
              </a:ext>
            </a:extLst>
          </p:cNvPr>
          <p:cNvSpPr>
            <a:spLocks noGrp="1"/>
          </p:cNvSpPr>
          <p:nvPr>
            <p:ph type="dt" sz="half" idx="10"/>
          </p:nvPr>
        </p:nvSpPr>
        <p:spPr/>
        <p:txBody>
          <a:bodyPr/>
          <a:lstStyle/>
          <a:p>
            <a:fld id="{A675AD7B-B729-4988-8952-4FEA46E17563}" type="datetimeFigureOut">
              <a:rPr lang="en-US" smtClean="0"/>
              <a:t>10/17/2024</a:t>
            </a:fld>
            <a:endParaRPr lang="en-US"/>
          </a:p>
        </p:txBody>
      </p:sp>
      <p:sp>
        <p:nvSpPr>
          <p:cNvPr id="5" name="Footer Placeholder 4">
            <a:extLst>
              <a:ext uri="{FF2B5EF4-FFF2-40B4-BE49-F238E27FC236}">
                <a16:creationId xmlns:a16="http://schemas.microsoft.com/office/drawing/2014/main" id="{C22BF07A-618C-E6AD-0192-F0CE97038F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949739-ABE9-5083-028A-BA558E0198CC}"/>
              </a:ext>
            </a:extLst>
          </p:cNvPr>
          <p:cNvSpPr>
            <a:spLocks noGrp="1"/>
          </p:cNvSpPr>
          <p:nvPr>
            <p:ph type="sldNum" sz="quarter" idx="12"/>
          </p:nvPr>
        </p:nvSpPr>
        <p:spPr/>
        <p:txBody>
          <a:bodyPr/>
          <a:lstStyle/>
          <a:p>
            <a:fld id="{A48BE071-0F77-4DDC-A1DB-7C36143B14F9}" type="slidenum">
              <a:rPr lang="en-US" smtClean="0"/>
              <a:t>‹#›</a:t>
            </a:fld>
            <a:endParaRPr lang="en-US"/>
          </a:p>
        </p:txBody>
      </p:sp>
    </p:spTree>
    <p:extLst>
      <p:ext uri="{BB962C8B-B14F-4D97-AF65-F5344CB8AC3E}">
        <p14:creationId xmlns:p14="http://schemas.microsoft.com/office/powerpoint/2010/main" val="3666255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A4F8B-4A8C-FC62-11D2-7B4C08D553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2C8E9B-92A8-5510-C6F6-533BC48F2A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D3DCD0-7408-36A8-E5CF-DAE573253742}"/>
              </a:ext>
            </a:extLst>
          </p:cNvPr>
          <p:cNvSpPr>
            <a:spLocks noGrp="1"/>
          </p:cNvSpPr>
          <p:nvPr>
            <p:ph type="dt" sz="half" idx="10"/>
          </p:nvPr>
        </p:nvSpPr>
        <p:spPr/>
        <p:txBody>
          <a:bodyPr/>
          <a:lstStyle/>
          <a:p>
            <a:fld id="{A675AD7B-B729-4988-8952-4FEA46E17563}" type="datetimeFigureOut">
              <a:rPr lang="en-US" smtClean="0"/>
              <a:t>10/17/2024</a:t>
            </a:fld>
            <a:endParaRPr lang="en-US"/>
          </a:p>
        </p:txBody>
      </p:sp>
      <p:sp>
        <p:nvSpPr>
          <p:cNvPr id="5" name="Footer Placeholder 4">
            <a:extLst>
              <a:ext uri="{FF2B5EF4-FFF2-40B4-BE49-F238E27FC236}">
                <a16:creationId xmlns:a16="http://schemas.microsoft.com/office/drawing/2014/main" id="{70A74689-2539-BF80-9190-3A1862C01D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1543FC-DA54-BBBC-533D-A6476D3C4AF1}"/>
              </a:ext>
            </a:extLst>
          </p:cNvPr>
          <p:cNvSpPr>
            <a:spLocks noGrp="1"/>
          </p:cNvSpPr>
          <p:nvPr>
            <p:ph type="sldNum" sz="quarter" idx="12"/>
          </p:nvPr>
        </p:nvSpPr>
        <p:spPr/>
        <p:txBody>
          <a:bodyPr/>
          <a:lstStyle/>
          <a:p>
            <a:fld id="{A48BE071-0F77-4DDC-A1DB-7C36143B14F9}" type="slidenum">
              <a:rPr lang="en-US" smtClean="0"/>
              <a:t>‹#›</a:t>
            </a:fld>
            <a:endParaRPr lang="en-US"/>
          </a:p>
        </p:txBody>
      </p:sp>
    </p:spTree>
    <p:extLst>
      <p:ext uri="{BB962C8B-B14F-4D97-AF65-F5344CB8AC3E}">
        <p14:creationId xmlns:p14="http://schemas.microsoft.com/office/powerpoint/2010/main" val="2940312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BB4E9-884D-7F96-5EC1-3C0BB7B353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84A3AA-0FA7-2FB1-125E-792C3FDA854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6737B2-656A-DB01-013F-D1FF82674B3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075F795-B382-C3DB-9A11-E7A807E2E977}"/>
              </a:ext>
            </a:extLst>
          </p:cNvPr>
          <p:cNvSpPr>
            <a:spLocks noGrp="1"/>
          </p:cNvSpPr>
          <p:nvPr>
            <p:ph type="dt" sz="half" idx="10"/>
          </p:nvPr>
        </p:nvSpPr>
        <p:spPr/>
        <p:txBody>
          <a:bodyPr/>
          <a:lstStyle/>
          <a:p>
            <a:fld id="{A675AD7B-B729-4988-8952-4FEA46E17563}" type="datetimeFigureOut">
              <a:rPr lang="en-US" smtClean="0"/>
              <a:t>10/17/2024</a:t>
            </a:fld>
            <a:endParaRPr lang="en-US"/>
          </a:p>
        </p:txBody>
      </p:sp>
      <p:sp>
        <p:nvSpPr>
          <p:cNvPr id="6" name="Footer Placeholder 5">
            <a:extLst>
              <a:ext uri="{FF2B5EF4-FFF2-40B4-BE49-F238E27FC236}">
                <a16:creationId xmlns:a16="http://schemas.microsoft.com/office/drawing/2014/main" id="{AEAAB083-6AB7-30B0-5754-7583668052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5C49DD-14A1-8A5D-7E5A-5A8D4488A4E4}"/>
              </a:ext>
            </a:extLst>
          </p:cNvPr>
          <p:cNvSpPr>
            <a:spLocks noGrp="1"/>
          </p:cNvSpPr>
          <p:nvPr>
            <p:ph type="sldNum" sz="quarter" idx="12"/>
          </p:nvPr>
        </p:nvSpPr>
        <p:spPr/>
        <p:txBody>
          <a:bodyPr/>
          <a:lstStyle/>
          <a:p>
            <a:fld id="{A48BE071-0F77-4DDC-A1DB-7C36143B14F9}" type="slidenum">
              <a:rPr lang="en-US" smtClean="0"/>
              <a:t>‹#›</a:t>
            </a:fld>
            <a:endParaRPr lang="en-US"/>
          </a:p>
        </p:txBody>
      </p:sp>
    </p:spTree>
    <p:extLst>
      <p:ext uri="{BB962C8B-B14F-4D97-AF65-F5344CB8AC3E}">
        <p14:creationId xmlns:p14="http://schemas.microsoft.com/office/powerpoint/2010/main" val="2591915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8DACC-B876-8853-F13A-48EB7F9F26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CA23FAE-0500-F2B0-4495-979BE8F986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664E231-1E3B-3360-E14A-D5714265ED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66AE77-FEC7-E42D-FB2B-AA3F063498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94EB9A-CEDC-4FFA-745F-9AD7CBB0580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B35371-3982-5A5D-B3E5-EF3D42414B9A}"/>
              </a:ext>
            </a:extLst>
          </p:cNvPr>
          <p:cNvSpPr>
            <a:spLocks noGrp="1"/>
          </p:cNvSpPr>
          <p:nvPr>
            <p:ph type="dt" sz="half" idx="10"/>
          </p:nvPr>
        </p:nvSpPr>
        <p:spPr/>
        <p:txBody>
          <a:bodyPr/>
          <a:lstStyle/>
          <a:p>
            <a:fld id="{A675AD7B-B729-4988-8952-4FEA46E17563}" type="datetimeFigureOut">
              <a:rPr lang="en-US" smtClean="0"/>
              <a:t>10/17/2024</a:t>
            </a:fld>
            <a:endParaRPr lang="en-US"/>
          </a:p>
        </p:txBody>
      </p:sp>
      <p:sp>
        <p:nvSpPr>
          <p:cNvPr id="8" name="Footer Placeholder 7">
            <a:extLst>
              <a:ext uri="{FF2B5EF4-FFF2-40B4-BE49-F238E27FC236}">
                <a16:creationId xmlns:a16="http://schemas.microsoft.com/office/drawing/2014/main" id="{F6776149-A55A-3608-36E5-59AAEFABE95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11C3222-EBB7-A509-CC8F-8AD1161F904F}"/>
              </a:ext>
            </a:extLst>
          </p:cNvPr>
          <p:cNvSpPr>
            <a:spLocks noGrp="1"/>
          </p:cNvSpPr>
          <p:nvPr>
            <p:ph type="sldNum" sz="quarter" idx="12"/>
          </p:nvPr>
        </p:nvSpPr>
        <p:spPr/>
        <p:txBody>
          <a:bodyPr/>
          <a:lstStyle/>
          <a:p>
            <a:fld id="{A48BE071-0F77-4DDC-A1DB-7C36143B14F9}" type="slidenum">
              <a:rPr lang="en-US" smtClean="0"/>
              <a:t>‹#›</a:t>
            </a:fld>
            <a:endParaRPr lang="en-US"/>
          </a:p>
        </p:txBody>
      </p:sp>
    </p:spTree>
    <p:extLst>
      <p:ext uri="{BB962C8B-B14F-4D97-AF65-F5344CB8AC3E}">
        <p14:creationId xmlns:p14="http://schemas.microsoft.com/office/powerpoint/2010/main" val="1666565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6D009-CB41-ABBD-5C2B-4DF511EDEF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C61B0D-11BE-753A-698A-69FD8F7472B1}"/>
              </a:ext>
            </a:extLst>
          </p:cNvPr>
          <p:cNvSpPr>
            <a:spLocks noGrp="1"/>
          </p:cNvSpPr>
          <p:nvPr>
            <p:ph type="dt" sz="half" idx="10"/>
          </p:nvPr>
        </p:nvSpPr>
        <p:spPr/>
        <p:txBody>
          <a:bodyPr/>
          <a:lstStyle/>
          <a:p>
            <a:fld id="{A675AD7B-B729-4988-8952-4FEA46E17563}" type="datetimeFigureOut">
              <a:rPr lang="en-US" smtClean="0"/>
              <a:t>10/17/2024</a:t>
            </a:fld>
            <a:endParaRPr lang="en-US"/>
          </a:p>
        </p:txBody>
      </p:sp>
      <p:sp>
        <p:nvSpPr>
          <p:cNvPr id="4" name="Footer Placeholder 3">
            <a:extLst>
              <a:ext uri="{FF2B5EF4-FFF2-40B4-BE49-F238E27FC236}">
                <a16:creationId xmlns:a16="http://schemas.microsoft.com/office/drawing/2014/main" id="{1FB00070-818B-4CA9-4306-19C6BBD2DCE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12F892E-CCAE-03E3-0105-44B61EAFAB41}"/>
              </a:ext>
            </a:extLst>
          </p:cNvPr>
          <p:cNvSpPr>
            <a:spLocks noGrp="1"/>
          </p:cNvSpPr>
          <p:nvPr>
            <p:ph type="sldNum" sz="quarter" idx="12"/>
          </p:nvPr>
        </p:nvSpPr>
        <p:spPr/>
        <p:txBody>
          <a:bodyPr/>
          <a:lstStyle/>
          <a:p>
            <a:fld id="{A48BE071-0F77-4DDC-A1DB-7C36143B14F9}" type="slidenum">
              <a:rPr lang="en-US" smtClean="0"/>
              <a:t>‹#›</a:t>
            </a:fld>
            <a:endParaRPr lang="en-US"/>
          </a:p>
        </p:txBody>
      </p:sp>
    </p:spTree>
    <p:extLst>
      <p:ext uri="{BB962C8B-B14F-4D97-AF65-F5344CB8AC3E}">
        <p14:creationId xmlns:p14="http://schemas.microsoft.com/office/powerpoint/2010/main" val="2368444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91F6BB-49CB-9B61-C09C-47C68A50AB06}"/>
              </a:ext>
            </a:extLst>
          </p:cNvPr>
          <p:cNvSpPr>
            <a:spLocks noGrp="1"/>
          </p:cNvSpPr>
          <p:nvPr>
            <p:ph type="dt" sz="half" idx="10"/>
          </p:nvPr>
        </p:nvSpPr>
        <p:spPr/>
        <p:txBody>
          <a:bodyPr/>
          <a:lstStyle/>
          <a:p>
            <a:fld id="{A675AD7B-B729-4988-8952-4FEA46E17563}" type="datetimeFigureOut">
              <a:rPr lang="en-US" smtClean="0"/>
              <a:t>10/17/2024</a:t>
            </a:fld>
            <a:endParaRPr lang="en-US"/>
          </a:p>
        </p:txBody>
      </p:sp>
      <p:sp>
        <p:nvSpPr>
          <p:cNvPr id="3" name="Footer Placeholder 2">
            <a:extLst>
              <a:ext uri="{FF2B5EF4-FFF2-40B4-BE49-F238E27FC236}">
                <a16:creationId xmlns:a16="http://schemas.microsoft.com/office/drawing/2014/main" id="{DE93C0F5-FDB8-97AE-4F36-EA415AE443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04BED9-5B8A-FBD1-9E43-FCF3239230D0}"/>
              </a:ext>
            </a:extLst>
          </p:cNvPr>
          <p:cNvSpPr>
            <a:spLocks noGrp="1"/>
          </p:cNvSpPr>
          <p:nvPr>
            <p:ph type="sldNum" sz="quarter" idx="12"/>
          </p:nvPr>
        </p:nvSpPr>
        <p:spPr/>
        <p:txBody>
          <a:bodyPr/>
          <a:lstStyle/>
          <a:p>
            <a:fld id="{A48BE071-0F77-4DDC-A1DB-7C36143B14F9}" type="slidenum">
              <a:rPr lang="en-US" smtClean="0"/>
              <a:t>‹#›</a:t>
            </a:fld>
            <a:endParaRPr lang="en-US"/>
          </a:p>
        </p:txBody>
      </p:sp>
    </p:spTree>
    <p:extLst>
      <p:ext uri="{BB962C8B-B14F-4D97-AF65-F5344CB8AC3E}">
        <p14:creationId xmlns:p14="http://schemas.microsoft.com/office/powerpoint/2010/main" val="3291293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3C253-A877-D0E9-0DC5-7A33D647CF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3C2ECA-FA54-784C-E806-C4DD290BCA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5EB7875-90A4-E519-BDA6-84D7D86996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2CB471-079B-5FC2-38A3-DF18D29023AF}"/>
              </a:ext>
            </a:extLst>
          </p:cNvPr>
          <p:cNvSpPr>
            <a:spLocks noGrp="1"/>
          </p:cNvSpPr>
          <p:nvPr>
            <p:ph type="dt" sz="half" idx="10"/>
          </p:nvPr>
        </p:nvSpPr>
        <p:spPr/>
        <p:txBody>
          <a:bodyPr/>
          <a:lstStyle/>
          <a:p>
            <a:fld id="{A675AD7B-B729-4988-8952-4FEA46E17563}" type="datetimeFigureOut">
              <a:rPr lang="en-US" smtClean="0"/>
              <a:t>10/17/2024</a:t>
            </a:fld>
            <a:endParaRPr lang="en-US"/>
          </a:p>
        </p:txBody>
      </p:sp>
      <p:sp>
        <p:nvSpPr>
          <p:cNvPr id="6" name="Footer Placeholder 5">
            <a:extLst>
              <a:ext uri="{FF2B5EF4-FFF2-40B4-BE49-F238E27FC236}">
                <a16:creationId xmlns:a16="http://schemas.microsoft.com/office/drawing/2014/main" id="{E25763AD-6118-3DAC-EBBB-00371A64E8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DF3AB6-C8B4-460E-CBEA-EE79021669D6}"/>
              </a:ext>
            </a:extLst>
          </p:cNvPr>
          <p:cNvSpPr>
            <a:spLocks noGrp="1"/>
          </p:cNvSpPr>
          <p:nvPr>
            <p:ph type="sldNum" sz="quarter" idx="12"/>
          </p:nvPr>
        </p:nvSpPr>
        <p:spPr/>
        <p:txBody>
          <a:bodyPr/>
          <a:lstStyle/>
          <a:p>
            <a:fld id="{A48BE071-0F77-4DDC-A1DB-7C36143B14F9}" type="slidenum">
              <a:rPr lang="en-US" smtClean="0"/>
              <a:t>‹#›</a:t>
            </a:fld>
            <a:endParaRPr lang="en-US"/>
          </a:p>
        </p:txBody>
      </p:sp>
    </p:spTree>
    <p:extLst>
      <p:ext uri="{BB962C8B-B14F-4D97-AF65-F5344CB8AC3E}">
        <p14:creationId xmlns:p14="http://schemas.microsoft.com/office/powerpoint/2010/main" val="359458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1E71C-F014-8EE3-D586-48267D390F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172E190-6325-76B0-DB9D-CE09733AB2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6CC014F-3C70-3BB7-7364-D8DC0D24E8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3A2698-8074-E640-6128-D704F91174CE}"/>
              </a:ext>
            </a:extLst>
          </p:cNvPr>
          <p:cNvSpPr>
            <a:spLocks noGrp="1"/>
          </p:cNvSpPr>
          <p:nvPr>
            <p:ph type="dt" sz="half" idx="10"/>
          </p:nvPr>
        </p:nvSpPr>
        <p:spPr/>
        <p:txBody>
          <a:bodyPr/>
          <a:lstStyle/>
          <a:p>
            <a:fld id="{A675AD7B-B729-4988-8952-4FEA46E17563}" type="datetimeFigureOut">
              <a:rPr lang="en-US" smtClean="0"/>
              <a:t>10/17/2024</a:t>
            </a:fld>
            <a:endParaRPr lang="en-US"/>
          </a:p>
        </p:txBody>
      </p:sp>
      <p:sp>
        <p:nvSpPr>
          <p:cNvPr id="6" name="Footer Placeholder 5">
            <a:extLst>
              <a:ext uri="{FF2B5EF4-FFF2-40B4-BE49-F238E27FC236}">
                <a16:creationId xmlns:a16="http://schemas.microsoft.com/office/drawing/2014/main" id="{9ED13670-F630-0404-8434-4D721C90BD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4A9D89-0BBB-16BF-C266-49E713CC5495}"/>
              </a:ext>
            </a:extLst>
          </p:cNvPr>
          <p:cNvSpPr>
            <a:spLocks noGrp="1"/>
          </p:cNvSpPr>
          <p:nvPr>
            <p:ph type="sldNum" sz="quarter" idx="12"/>
          </p:nvPr>
        </p:nvSpPr>
        <p:spPr/>
        <p:txBody>
          <a:bodyPr/>
          <a:lstStyle/>
          <a:p>
            <a:fld id="{A48BE071-0F77-4DDC-A1DB-7C36143B14F9}" type="slidenum">
              <a:rPr lang="en-US" smtClean="0"/>
              <a:t>‹#›</a:t>
            </a:fld>
            <a:endParaRPr lang="en-US"/>
          </a:p>
        </p:txBody>
      </p:sp>
    </p:spTree>
    <p:extLst>
      <p:ext uri="{BB962C8B-B14F-4D97-AF65-F5344CB8AC3E}">
        <p14:creationId xmlns:p14="http://schemas.microsoft.com/office/powerpoint/2010/main" val="2796794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FEABCA-5CE1-2996-D11A-44BEDD1A40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E87B1C-7945-5B71-42EB-E69044209F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45BE73-5703-DE17-5053-5D2F9D5BE2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75AD7B-B729-4988-8952-4FEA46E17563}" type="datetimeFigureOut">
              <a:rPr lang="en-US" smtClean="0"/>
              <a:t>10/17/2024</a:t>
            </a:fld>
            <a:endParaRPr lang="en-US"/>
          </a:p>
        </p:txBody>
      </p:sp>
      <p:sp>
        <p:nvSpPr>
          <p:cNvPr id="5" name="Footer Placeholder 4">
            <a:extLst>
              <a:ext uri="{FF2B5EF4-FFF2-40B4-BE49-F238E27FC236}">
                <a16:creationId xmlns:a16="http://schemas.microsoft.com/office/drawing/2014/main" id="{CF9DCBEA-31FF-77C2-DCB2-C1EE6A2F28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C919ADC-60AE-5E95-453F-E62292A0A7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8BE071-0F77-4DDC-A1DB-7C36143B14F9}" type="slidenum">
              <a:rPr lang="en-US" smtClean="0"/>
              <a:t>‹#›</a:t>
            </a:fld>
            <a:endParaRPr lang="en-US"/>
          </a:p>
        </p:txBody>
      </p:sp>
    </p:spTree>
    <p:extLst>
      <p:ext uri="{BB962C8B-B14F-4D97-AF65-F5344CB8AC3E}">
        <p14:creationId xmlns:p14="http://schemas.microsoft.com/office/powerpoint/2010/main" val="29878099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8.png"/><Relationship Id="rId7" Type="http://schemas.openxmlformats.org/officeDocument/2006/relationships/diagramQuickStyle" Target="../diagrams/quickStyle3.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9.png"/><Relationship Id="rId9" Type="http://schemas.microsoft.com/office/2007/relationships/diagramDrawing" Target="../diagrams/drawing3.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0.png"/><Relationship Id="rId7" Type="http://schemas.openxmlformats.org/officeDocument/2006/relationships/diagramColors" Target="../diagrams/colors4.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49.png"/><Relationship Id="rId7" Type="http://schemas.openxmlformats.org/officeDocument/2006/relationships/diagramColors" Target="../diagrams/colors5.xml"/><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50.png"/></Relationships>
</file>

<file path=ppt/slides/_rels/slide38.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52.png"/><Relationship Id="rId7" Type="http://schemas.openxmlformats.org/officeDocument/2006/relationships/diagramColors" Target="../diagrams/colors6.xml"/><Relationship Id="rId2"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63.jpeg"/></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4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77.png"/></Relationships>
</file>

<file path=ppt/slides/_rels/slide49.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diagramLayout" Target="../diagrams/layout7.xml"/><Relationship Id="rId7" Type="http://schemas.openxmlformats.org/officeDocument/2006/relationships/image" Target="../media/image78.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diagramLayout" Target="../diagrams/layout8.xml"/><Relationship Id="rId7" Type="http://schemas.openxmlformats.org/officeDocument/2006/relationships/image" Target="../media/image81.png"/><Relationship Id="rId2" Type="http://schemas.openxmlformats.org/officeDocument/2006/relationships/diagramData" Target="../diagrams/data8.xml"/><Relationship Id="rId1" Type="http://schemas.openxmlformats.org/officeDocument/2006/relationships/slideLayout" Target="../slideLayouts/slideLayout1.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85.png"/><Relationship Id="rId4" Type="http://schemas.openxmlformats.org/officeDocument/2006/relationships/image" Target="../media/image14.png"/></Relationships>
</file>

<file path=ppt/slides/_rels/slide5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86.png"/></Relationships>
</file>

<file path=ppt/slides/_rels/slide5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xml"/><Relationship Id="rId4" Type="http://schemas.openxmlformats.org/officeDocument/2006/relationships/image" Target="../media/image89.png"/></Relationships>
</file>

<file path=ppt/slides/_rels/slide5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57.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chinese.cgntv.net/category.php?template_file=&amp;category=1031&amp;search_category1=&amp;search_category2=&amp;search_category3=&amp;sort=inquire_desc"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www.jamescsun.net/" TargetMode="External"/><Relationship Id="rId2" Type="http://schemas.openxmlformats.org/officeDocument/2006/relationships/hyperlink" Target="http://www.sowgoodseeds.org/" TargetMode="External"/><Relationship Id="rId1" Type="http://schemas.openxmlformats.org/officeDocument/2006/relationships/slideLayout" Target="../slideLayouts/slideLayout2.xml"/><Relationship Id="rId4" Type="http://schemas.openxmlformats.org/officeDocument/2006/relationships/hyperlink" Target="mailto:_james_c_sun@yahoo.com"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diagramDrawing" Target="../diagrams/drawing2.xm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diagramQuickStyle" Target="../diagrams/quickStyle2.xml"/><Relationship Id="rId5" Type="http://schemas.openxmlformats.org/officeDocument/2006/relationships/diagramQuickStyle" Target="../diagrams/quickStyle1.xml"/><Relationship Id="rId10" Type="http://schemas.openxmlformats.org/officeDocument/2006/relationships/diagramLayout" Target="../diagrams/layout2.xml"/><Relationship Id="rId4" Type="http://schemas.openxmlformats.org/officeDocument/2006/relationships/diagramLayout" Target="../diagrams/layout1.xml"/><Relationship Id="rId9" Type="http://schemas.openxmlformats.org/officeDocument/2006/relationships/diagramData" Target="../diagrams/data2.xml"/><Relationship Id="rId1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jfi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8A5FC-7AB7-4BC0-96FB-0DCC8B16F7F2}"/>
              </a:ext>
            </a:extLst>
          </p:cNvPr>
          <p:cNvSpPr>
            <a:spLocks noGrp="1"/>
          </p:cNvSpPr>
          <p:nvPr>
            <p:ph type="ctrTitle"/>
          </p:nvPr>
        </p:nvSpPr>
        <p:spPr>
          <a:xfrm>
            <a:off x="371026" y="132440"/>
            <a:ext cx="4135662" cy="840326"/>
          </a:xfrm>
        </p:spPr>
        <p:txBody>
          <a:bodyPr>
            <a:normAutofit/>
          </a:bodyPr>
          <a:lstStyle/>
          <a:p>
            <a:r>
              <a:rPr lang="zh-TW" altLang="en-US" sz="4400" b="1" i="0" u="none" strike="noStrike" baseline="0" dirty="0">
                <a:solidFill>
                  <a:srgbClr val="00B050"/>
                </a:solidFill>
                <a:latin typeface="TSC UKai M TT" panose="02010609030101010101" pitchFamily="49" charset="-122"/>
                <a:ea typeface="TSC UKai M TT" panose="02010609030101010101" pitchFamily="49" charset="-122"/>
              </a:rPr>
              <a:t>突破一切的攔阻</a:t>
            </a:r>
            <a:endParaRPr lang="en-US" sz="4400" dirty="0">
              <a:solidFill>
                <a:srgbClr val="00B050"/>
              </a:solidFill>
              <a:latin typeface="TSC UKai M TT" panose="02010609030101010101" pitchFamily="49" charset="-122"/>
              <a:ea typeface="TSC UKai M TT" panose="02010609030101010101" pitchFamily="49" charset="-122"/>
            </a:endParaRPr>
          </a:p>
        </p:txBody>
      </p:sp>
      <p:sp>
        <p:nvSpPr>
          <p:cNvPr id="3" name="Subtitle 2">
            <a:extLst>
              <a:ext uri="{FF2B5EF4-FFF2-40B4-BE49-F238E27FC236}">
                <a16:creationId xmlns:a16="http://schemas.microsoft.com/office/drawing/2014/main" id="{ECCDD3DB-CD0A-4482-A566-4E303E9C9216}"/>
              </a:ext>
            </a:extLst>
          </p:cNvPr>
          <p:cNvSpPr>
            <a:spLocks noGrp="1"/>
          </p:cNvSpPr>
          <p:nvPr>
            <p:ph type="subTitle" idx="1"/>
          </p:nvPr>
        </p:nvSpPr>
        <p:spPr>
          <a:xfrm>
            <a:off x="371026" y="913566"/>
            <a:ext cx="4135662" cy="3194285"/>
          </a:xfrm>
        </p:spPr>
        <p:txBody>
          <a:bodyPr>
            <a:normAutofit fontScale="85000" lnSpcReduction="20000"/>
          </a:bodyPr>
          <a:lstStyle/>
          <a:p>
            <a:pPr algn="l"/>
            <a:endParaRPr lang="en-US" sz="5800" b="0" i="0" u="none" strike="noStrike" baseline="0" dirty="0">
              <a:solidFill>
                <a:srgbClr val="000000"/>
              </a:solidFill>
              <a:latin typeface="TSC UKai M TT" panose="02010609030101010101" pitchFamily="49" charset="-122"/>
              <a:ea typeface="TSC UKai M TT" panose="02010609030101010101" pitchFamily="49" charset="-122"/>
            </a:endParaRPr>
          </a:p>
          <a:p>
            <a:r>
              <a:rPr lang="zh-TW" altLang="en-US" sz="4700" b="1" i="0" u="none" strike="noStrike" baseline="0" dirty="0">
                <a:solidFill>
                  <a:srgbClr val="002060"/>
                </a:solidFill>
                <a:latin typeface="TSC UKai M TT" panose="02010609030101010101" pitchFamily="49" charset="-122"/>
                <a:ea typeface="TSC UKai M TT" panose="02010609030101010101" pitchFamily="49" charset="-122"/>
              </a:rPr>
              <a:t>羅馬書</a:t>
            </a:r>
            <a:r>
              <a:rPr lang="en-US" altLang="zh-TW" sz="4700" b="1" i="0" u="none" strike="noStrike" baseline="0"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15:18-19</a:t>
            </a:r>
            <a:r>
              <a:rPr lang="zh-TW" altLang="en-US" sz="4700" b="0" i="0" u="none" strike="noStrike" baseline="0" dirty="0">
                <a:solidFill>
                  <a:srgbClr val="3366CC"/>
                </a:solidFill>
                <a:latin typeface="TSC UKai M TT" panose="02010609030101010101" pitchFamily="49" charset="-122"/>
                <a:ea typeface="TSC UKai M TT" panose="02010609030101010101" pitchFamily="49" charset="-122"/>
              </a:rPr>
              <a:t> </a:t>
            </a:r>
            <a:endParaRPr lang="en-US" altLang="zh-TW" sz="4700" b="1" dirty="0">
              <a:solidFill>
                <a:srgbClr val="00B050"/>
              </a:solidFill>
              <a:latin typeface="TSC UKai M TT" pitchFamily="49" charset="-122"/>
              <a:ea typeface="TSC UKai M TT" pitchFamily="49" charset="-122"/>
              <a:cs typeface="三文簡黑體" pitchFamily="49" charset="-120"/>
            </a:endParaRPr>
          </a:p>
          <a:p>
            <a:pPr algn="ctr">
              <a:buFontTx/>
              <a:buNone/>
            </a:pPr>
            <a:endParaRPr lang="en-US" altLang="zh-CN" sz="5100" b="1" dirty="0">
              <a:solidFill>
                <a:srgbClr val="002060"/>
              </a:solidFill>
              <a:latin typeface="TSC UKai M TT" panose="02010609030101010101" pitchFamily="49" charset="-122"/>
              <a:ea typeface="TSC UKai M TT" panose="02010609030101010101" pitchFamily="49" charset="-122"/>
            </a:endParaRPr>
          </a:p>
          <a:p>
            <a:pPr>
              <a:lnSpc>
                <a:spcPct val="80000"/>
              </a:lnSpc>
            </a:pPr>
            <a:r>
              <a:rPr lang="zh-CN" altLang="en-US" sz="3800" b="1" dirty="0">
                <a:solidFill>
                  <a:srgbClr val="002060"/>
                </a:solidFill>
                <a:latin typeface="TSC UKai M TT" panose="02010609030101010101" pitchFamily="49" charset="-122"/>
                <a:ea typeface="TSC UKai M TT" panose="02010609030101010101" pitchFamily="49" charset="-122"/>
              </a:rPr>
              <a:t>孫雅各 牧師</a:t>
            </a:r>
            <a:endParaRPr lang="en-US" altLang="zh-CN" sz="3800" b="1" dirty="0">
              <a:solidFill>
                <a:srgbClr val="002060"/>
              </a:solidFill>
              <a:latin typeface="TSC UKai M TT" panose="02010609030101010101" pitchFamily="49" charset="-122"/>
              <a:ea typeface="TSC UKai M TT" panose="02010609030101010101" pitchFamily="49" charset="-122"/>
            </a:endParaRPr>
          </a:p>
          <a:p>
            <a:pPr algn="ctr">
              <a:lnSpc>
                <a:spcPct val="60000"/>
              </a:lnSpc>
            </a:pPr>
            <a:endParaRPr lang="en-US" altLang="zh-TW" sz="4600" b="1" dirty="0">
              <a:solidFill>
                <a:srgbClr val="002060"/>
              </a:solidFill>
              <a:latin typeface="Times New Roman" pitchFamily="18" charset="0"/>
              <a:ea typeface="PMingLiU" pitchFamily="18" charset="-120"/>
              <a:cs typeface="Times New Roman" pitchFamily="18" charset="0"/>
            </a:endParaRPr>
          </a:p>
          <a:p>
            <a:pPr algn="ctr">
              <a:lnSpc>
                <a:spcPct val="80000"/>
              </a:lnSpc>
            </a:pPr>
            <a:r>
              <a:rPr lang="en-US" altLang="zh-TW" sz="4600" b="1" dirty="0">
                <a:solidFill>
                  <a:srgbClr val="002060"/>
                </a:solidFill>
                <a:latin typeface="Times New Roman" pitchFamily="18" charset="0"/>
                <a:ea typeface="PMingLiU" pitchFamily="18" charset="-120"/>
                <a:cs typeface="Times New Roman" pitchFamily="18" charset="0"/>
              </a:rPr>
              <a:t> </a:t>
            </a:r>
            <a:r>
              <a:rPr lang="en-US" altLang="zh-TW" sz="3800" b="1" dirty="0">
                <a:solidFill>
                  <a:srgbClr val="002060"/>
                </a:solidFill>
                <a:latin typeface="Times New Roman" pitchFamily="18" charset="0"/>
                <a:ea typeface="PMingLiU" pitchFamily="18" charset="-120"/>
                <a:cs typeface="Times New Roman" pitchFamily="18" charset="0"/>
              </a:rPr>
              <a:t>10/20/2024</a:t>
            </a:r>
            <a:endParaRPr lang="zh-CN" altLang="en-US" sz="3800" dirty="0">
              <a:latin typeface="Times New Roman" panose="02020603050405020304" pitchFamily="18" charset="0"/>
              <a:cs typeface="Times New Roman" pitchFamily="18" charset="0"/>
            </a:endParaRPr>
          </a:p>
          <a:p>
            <a:endParaRPr lang="en-US" sz="4000" dirty="0">
              <a:solidFill>
                <a:srgbClr val="002060"/>
              </a:solidFill>
            </a:endParaRPr>
          </a:p>
        </p:txBody>
      </p:sp>
      <p:sp>
        <p:nvSpPr>
          <p:cNvPr id="6" name="TextBox 5">
            <a:extLst>
              <a:ext uri="{FF2B5EF4-FFF2-40B4-BE49-F238E27FC236}">
                <a16:creationId xmlns:a16="http://schemas.microsoft.com/office/drawing/2014/main" id="{A7CDEA98-179F-3D47-C403-0F4D33C6F86D}"/>
              </a:ext>
            </a:extLst>
          </p:cNvPr>
          <p:cNvSpPr txBox="1"/>
          <p:nvPr/>
        </p:nvSpPr>
        <p:spPr>
          <a:xfrm>
            <a:off x="6096000" y="1410240"/>
            <a:ext cx="4490357" cy="2657138"/>
          </a:xfrm>
          <a:prstGeom prst="rect">
            <a:avLst/>
          </a:prstGeom>
          <a:noFill/>
        </p:spPr>
        <p:txBody>
          <a:bodyPr wrap="square">
            <a:spAutoFit/>
          </a:bodyPr>
          <a:lstStyle/>
          <a:p>
            <a:r>
              <a:rPr lang="en-US" altLang="zh-TW" sz="4000" b="1" i="0" u="none" strike="noStrike" baseline="0"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Romans 15:18-19</a:t>
            </a:r>
            <a:r>
              <a:rPr lang="zh-TW" altLang="en-US" sz="3200" b="0" i="0" u="none" strike="noStrike" baseline="0" dirty="0">
                <a:solidFill>
                  <a:srgbClr val="3366CC"/>
                </a:solidFill>
                <a:latin typeface="Times New Roman" panose="02020603050405020304" pitchFamily="18" charset="0"/>
                <a:ea typeface="TSC UKai M TT" panose="02010609030101010101" pitchFamily="49" charset="-122"/>
                <a:cs typeface="Times New Roman" panose="02020603050405020304" pitchFamily="18" charset="0"/>
              </a:rPr>
              <a:t> </a:t>
            </a:r>
            <a:endParaRPr lang="en-US" altLang="zh-TW" sz="3200" b="0" i="0" u="none" strike="noStrike" baseline="0" dirty="0">
              <a:solidFill>
                <a:srgbClr val="3366CC"/>
              </a:solidFill>
              <a:latin typeface="Times New Roman" panose="02020603050405020304" pitchFamily="18" charset="0"/>
              <a:ea typeface="TSC UKai M TT" panose="02010609030101010101" pitchFamily="49" charset="-122"/>
              <a:cs typeface="Times New Roman" panose="02020603050405020304" pitchFamily="18" charset="0"/>
            </a:endParaRPr>
          </a:p>
          <a:p>
            <a:pPr>
              <a:lnSpc>
                <a:spcPts val="4000"/>
              </a:lnSpc>
            </a:pPr>
            <a:endParaRPr lang="en-US" altLang="zh-TW" sz="3200" b="1" dirty="0">
              <a:solidFill>
                <a:srgbClr val="00B050"/>
              </a:solidFill>
              <a:latin typeface="Times New Roman" panose="02020603050405020304" pitchFamily="18" charset="0"/>
              <a:ea typeface="TSC UKai M TT" pitchFamily="49" charset="-122"/>
              <a:cs typeface="Times New Roman" panose="02020603050405020304" pitchFamily="18" charset="0"/>
            </a:endParaRPr>
          </a:p>
          <a:p>
            <a:pPr>
              <a:lnSpc>
                <a:spcPts val="3800"/>
              </a:lnSpc>
            </a:pPr>
            <a:r>
              <a:rPr lang="en-US" altLang="zh-CN" sz="32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Rev. James Sun</a:t>
            </a:r>
          </a:p>
          <a:p>
            <a:pPr>
              <a:lnSpc>
                <a:spcPts val="3000"/>
              </a:lnSpc>
            </a:pPr>
            <a:endParaRPr lang="en-US" altLang="zh-CN" sz="32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a:p>
            <a:pPr>
              <a:lnSpc>
                <a:spcPts val="3800"/>
              </a:lnSpc>
            </a:pPr>
            <a:r>
              <a:rPr lang="en-US" altLang="zh-TW" sz="3200" b="1" dirty="0">
                <a:solidFill>
                  <a:srgbClr val="002060"/>
                </a:solidFill>
                <a:latin typeface="Times New Roman" panose="02020603050405020304" pitchFamily="18" charset="0"/>
                <a:ea typeface="PMingLiU" pitchFamily="18" charset="-120"/>
                <a:cs typeface="Times New Roman" pitchFamily="18" charset="0"/>
              </a:rPr>
              <a:t>10/20/2024</a:t>
            </a:r>
            <a:endParaRPr lang="en-US" altLang="zh-CN" sz="32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p:txBody>
      </p:sp>
      <p:sp>
        <p:nvSpPr>
          <p:cNvPr id="8" name="TextBox 7">
            <a:extLst>
              <a:ext uri="{FF2B5EF4-FFF2-40B4-BE49-F238E27FC236}">
                <a16:creationId xmlns:a16="http://schemas.microsoft.com/office/drawing/2014/main" id="{4BFEC760-C459-4DAF-8A54-BFC7B04D1945}"/>
              </a:ext>
            </a:extLst>
          </p:cNvPr>
          <p:cNvSpPr txBox="1"/>
          <p:nvPr/>
        </p:nvSpPr>
        <p:spPr>
          <a:xfrm>
            <a:off x="5855425" y="264880"/>
            <a:ext cx="6093822" cy="707886"/>
          </a:xfrm>
          <a:prstGeom prst="rect">
            <a:avLst/>
          </a:prstGeom>
          <a:noFill/>
        </p:spPr>
        <p:txBody>
          <a:bodyPr wrap="square">
            <a:spAutoFit/>
          </a:bodyPr>
          <a:lstStyle/>
          <a:p>
            <a:r>
              <a:rPr lang="en-US" altLang="zh-TW" sz="4000" b="1" dirty="0">
                <a:solidFill>
                  <a:srgbClr val="00B050"/>
                </a:solidFill>
                <a:latin typeface="Times New Roman" panose="02020603050405020304" pitchFamily="18" charset="0"/>
                <a:cs typeface="Times New Roman" panose="02020603050405020304" pitchFamily="18" charset="0"/>
              </a:rPr>
              <a:t>Mission Breakthrough</a:t>
            </a:r>
            <a:endParaRPr lang="en-US" sz="4000" b="1" dirty="0">
              <a:solidFill>
                <a:srgbClr val="00B050"/>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2629A41B-821E-E781-6647-D761A4C9428C}"/>
              </a:ext>
            </a:extLst>
          </p:cNvPr>
          <p:cNvPicPr>
            <a:picLocks noChangeAspect="1"/>
          </p:cNvPicPr>
          <p:nvPr/>
        </p:nvPicPr>
        <p:blipFill>
          <a:blip r:embed="rId3"/>
          <a:stretch>
            <a:fillRect/>
          </a:stretch>
        </p:blipFill>
        <p:spPr>
          <a:xfrm>
            <a:off x="3657325" y="4150047"/>
            <a:ext cx="3612511" cy="2799007"/>
          </a:xfrm>
          <a:prstGeom prst="rect">
            <a:avLst/>
          </a:prstGeom>
        </p:spPr>
      </p:pic>
    </p:spTree>
    <p:extLst>
      <p:ext uri="{BB962C8B-B14F-4D97-AF65-F5344CB8AC3E}">
        <p14:creationId xmlns:p14="http://schemas.microsoft.com/office/powerpoint/2010/main" val="8819381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8A5FC-7AB7-4BC0-96FB-0DCC8B16F7F2}"/>
              </a:ext>
            </a:extLst>
          </p:cNvPr>
          <p:cNvSpPr>
            <a:spLocks noGrp="1"/>
          </p:cNvSpPr>
          <p:nvPr>
            <p:ph type="ctrTitle"/>
          </p:nvPr>
        </p:nvSpPr>
        <p:spPr>
          <a:xfrm>
            <a:off x="274318" y="222264"/>
            <a:ext cx="5408023" cy="703943"/>
          </a:xfrm>
        </p:spPr>
        <p:txBody>
          <a:bodyPr>
            <a:normAutofit/>
          </a:bodyPr>
          <a:lstStyle/>
          <a:p>
            <a:pPr algn="l"/>
            <a:r>
              <a:rPr lang="en-US" altLang="zh-TW"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2.</a:t>
            </a:r>
            <a:r>
              <a:rPr lang="zh-TW" altLang="en-US"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 順服</a:t>
            </a:r>
            <a:r>
              <a:rPr lang="en-US" altLang="zh-TW"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a:t>
            </a:r>
            <a:r>
              <a:rPr lang="zh-TW" altLang="en-US"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基督徒都應該參與</a:t>
            </a:r>
            <a:endParaRPr lang="en-US" sz="3200" dirty="0">
              <a:solidFill>
                <a:srgbClr val="00B050"/>
              </a:solidFill>
              <a:latin typeface="TSC UKai M TT" panose="02010609030101010101" pitchFamily="49" charset="-122"/>
              <a:ea typeface="TSC UKai M TT" panose="02010609030101010101" pitchFamily="49" charset="-122"/>
            </a:endParaRPr>
          </a:p>
        </p:txBody>
      </p:sp>
      <p:sp>
        <p:nvSpPr>
          <p:cNvPr id="3" name="Subtitle 2">
            <a:extLst>
              <a:ext uri="{FF2B5EF4-FFF2-40B4-BE49-F238E27FC236}">
                <a16:creationId xmlns:a16="http://schemas.microsoft.com/office/drawing/2014/main" id="{ECCDD3DB-CD0A-4482-A566-4E303E9C9216}"/>
              </a:ext>
            </a:extLst>
          </p:cNvPr>
          <p:cNvSpPr>
            <a:spLocks noGrp="1"/>
          </p:cNvSpPr>
          <p:nvPr>
            <p:ph type="subTitle" idx="1"/>
          </p:nvPr>
        </p:nvSpPr>
        <p:spPr>
          <a:xfrm>
            <a:off x="200297" y="1070902"/>
            <a:ext cx="5303521" cy="2643144"/>
          </a:xfrm>
        </p:spPr>
        <p:txBody>
          <a:bodyPr>
            <a:noAutofit/>
          </a:bodyPr>
          <a:lstStyle/>
          <a:p>
            <a:pPr algn="l"/>
            <a:r>
              <a:rPr lang="zh-TW" altLang="en-US" sz="2800" b="1" dirty="0">
                <a:solidFill>
                  <a:srgbClr val="002060"/>
                </a:solidFill>
                <a:latin typeface="TSC UKai M TT" panose="02010609030101010101" pitchFamily="49" charset="-122"/>
                <a:ea typeface="TSC UKai M TT" panose="02010609030101010101" pitchFamily="49" charset="-122"/>
              </a:rPr>
              <a:t>宣教是耶穌升天前對門徒的命令和應許。</a:t>
            </a:r>
            <a:endParaRPr lang="en-US" sz="2800" b="1" i="0" u="none" strike="noStrike" baseline="0" dirty="0">
              <a:solidFill>
                <a:srgbClr val="002060"/>
              </a:solidFill>
              <a:latin typeface="TSC UKai M TT" panose="02010609030101010101" pitchFamily="49" charset="-122"/>
              <a:ea typeface="TSC UKai M TT" panose="02010609030101010101" pitchFamily="49" charset="-122"/>
            </a:endParaRPr>
          </a:p>
          <a:p>
            <a:pPr algn="l">
              <a:lnSpc>
                <a:spcPts val="2400"/>
              </a:lnSpc>
              <a:spcBef>
                <a:spcPts val="0"/>
              </a:spcBef>
            </a:pPr>
            <a:endParaRPr lang="en-US" altLang="zh-TW"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endParaRPr>
          </a:p>
          <a:p>
            <a:pPr algn="l"/>
            <a:r>
              <a:rPr lang="zh-TW"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但聖靈降臨在你們身上、你們就必得著能力．並要在耶路撒冷、猶太全地、和撒瑪利亞、直到地極、作我的見證。</a:t>
            </a:r>
            <a:r>
              <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 (</a:t>
            </a:r>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徒</a:t>
            </a:r>
            <a:r>
              <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1:8)</a:t>
            </a:r>
            <a:endParaRPr lang="en-US" sz="2800" b="1" dirty="0">
              <a:solidFill>
                <a:srgbClr val="002060"/>
              </a:solidFill>
            </a:endParaRPr>
          </a:p>
        </p:txBody>
      </p:sp>
      <p:pic>
        <p:nvPicPr>
          <p:cNvPr id="5" name="Picture 4">
            <a:extLst>
              <a:ext uri="{FF2B5EF4-FFF2-40B4-BE49-F238E27FC236}">
                <a16:creationId xmlns:a16="http://schemas.microsoft.com/office/drawing/2014/main" id="{68181C76-2DA5-67A5-B033-21080CE90CCB}"/>
              </a:ext>
            </a:extLst>
          </p:cNvPr>
          <p:cNvPicPr>
            <a:picLocks noChangeAspect="1"/>
          </p:cNvPicPr>
          <p:nvPr/>
        </p:nvPicPr>
        <p:blipFill>
          <a:blip r:embed="rId2"/>
          <a:stretch>
            <a:fillRect/>
          </a:stretch>
        </p:blipFill>
        <p:spPr>
          <a:xfrm>
            <a:off x="4798472" y="4008327"/>
            <a:ext cx="1902773" cy="2128228"/>
          </a:xfrm>
          <a:prstGeom prst="rect">
            <a:avLst/>
          </a:prstGeom>
        </p:spPr>
      </p:pic>
      <p:sp>
        <p:nvSpPr>
          <p:cNvPr id="6" name="TextBox 5">
            <a:extLst>
              <a:ext uri="{FF2B5EF4-FFF2-40B4-BE49-F238E27FC236}">
                <a16:creationId xmlns:a16="http://schemas.microsoft.com/office/drawing/2014/main" id="{8BEDB6FD-ECF8-AFFB-0B32-5C4C5EF180EF}"/>
              </a:ext>
            </a:extLst>
          </p:cNvPr>
          <p:cNvSpPr txBox="1"/>
          <p:nvPr/>
        </p:nvSpPr>
        <p:spPr>
          <a:xfrm>
            <a:off x="6096000" y="303938"/>
            <a:ext cx="5408023" cy="523220"/>
          </a:xfrm>
          <a:prstGeom prst="rect">
            <a:avLst/>
          </a:prstGeom>
          <a:noFill/>
        </p:spPr>
        <p:txBody>
          <a:bodyPr wrap="square">
            <a:spAutoFit/>
          </a:bodyPr>
          <a:lstStyle/>
          <a:p>
            <a:r>
              <a:rPr lang="en-US" sz="2800" b="1" dirty="0">
                <a:solidFill>
                  <a:srgbClr val="00B050"/>
                </a:solidFill>
                <a:latin typeface="Times New Roman" panose="02020603050405020304" pitchFamily="18" charset="0"/>
                <a:cs typeface="Times New Roman" panose="02020603050405020304" pitchFamily="18" charset="0"/>
              </a:rPr>
              <a:t>2. Obedience: All Participation</a:t>
            </a:r>
            <a:r>
              <a:rPr lang="en-US" dirty="0"/>
              <a:t> </a:t>
            </a:r>
          </a:p>
        </p:txBody>
      </p:sp>
      <p:sp>
        <p:nvSpPr>
          <p:cNvPr id="8" name="TextBox 7">
            <a:extLst>
              <a:ext uri="{FF2B5EF4-FFF2-40B4-BE49-F238E27FC236}">
                <a16:creationId xmlns:a16="http://schemas.microsoft.com/office/drawing/2014/main" id="{ABD9A6FF-C8A8-BCF7-5CD1-E72EB0FF9C52}"/>
              </a:ext>
            </a:extLst>
          </p:cNvPr>
          <p:cNvSpPr txBox="1"/>
          <p:nvPr/>
        </p:nvSpPr>
        <p:spPr>
          <a:xfrm>
            <a:off x="5708469" y="1053646"/>
            <a:ext cx="6387737" cy="2677656"/>
          </a:xfrm>
          <a:prstGeom prst="rect">
            <a:avLst/>
          </a:prstGeom>
          <a:noFill/>
        </p:spPr>
        <p:txBody>
          <a:bodyPr wrap="square">
            <a:spAutoFit/>
          </a:bodyPr>
          <a:lstStyle/>
          <a:p>
            <a:r>
              <a:rPr lang="en-US" altLang="zh-TW" sz="2400" b="1" dirty="0">
                <a:solidFill>
                  <a:srgbClr val="002060"/>
                </a:solidFill>
                <a:latin typeface="Times New Roman" panose="02020603050405020304" pitchFamily="18" charset="0"/>
                <a:cs typeface="Times New Roman" panose="02020603050405020304" pitchFamily="18" charset="0"/>
              </a:rPr>
              <a:t>Mission is the command and promise that Jesus gave to His disciples before His ascension.</a:t>
            </a:r>
            <a:endParaRPr lang="zh-TW" altLang="en-US" sz="2400" b="1" dirty="0">
              <a:solidFill>
                <a:srgbClr val="002060"/>
              </a:solidFill>
              <a:latin typeface="Times New Roman" panose="02020603050405020304" pitchFamily="18" charset="0"/>
              <a:cs typeface="Times New Roman" panose="02020603050405020304" pitchFamily="18" charset="0"/>
            </a:endParaRPr>
          </a:p>
          <a:p>
            <a:endParaRPr lang="zh-TW" altLang="en-US" sz="2400" b="1" dirty="0">
              <a:solidFill>
                <a:srgbClr val="002060"/>
              </a:solidFill>
              <a:latin typeface="Times New Roman" panose="02020603050405020304" pitchFamily="18" charset="0"/>
              <a:cs typeface="Times New Roman" panose="02020603050405020304" pitchFamily="18" charset="0"/>
            </a:endParaRPr>
          </a:p>
          <a:p>
            <a:r>
              <a:rPr lang="en-US" sz="2400" b="1" i="0" baseline="30000" dirty="0">
                <a:solidFill>
                  <a:srgbClr val="002060"/>
                </a:solidFill>
                <a:effectLst/>
                <a:latin typeface="Times New Roman" panose="02020603050405020304" pitchFamily="18" charset="0"/>
                <a:cs typeface="Times New Roman" panose="02020603050405020304" pitchFamily="18" charset="0"/>
              </a:rPr>
              <a:t> </a:t>
            </a:r>
            <a:r>
              <a:rPr lang="en-US" sz="2400" b="1" i="0" dirty="0">
                <a:solidFill>
                  <a:srgbClr val="002060"/>
                </a:solidFill>
                <a:effectLst/>
                <a:latin typeface="Times New Roman" panose="02020603050405020304" pitchFamily="18" charset="0"/>
                <a:cs typeface="Times New Roman" panose="02020603050405020304" pitchFamily="18" charset="0"/>
              </a:rPr>
              <a:t>But you will receive power when the Holy Spirit comes on you; and you will be my witnesses in Jerusalem, and in all Judea and Samaria, and to the ends of the earth. </a:t>
            </a:r>
            <a:r>
              <a:rPr lang="en-US" altLang="zh-TW" sz="2400" b="1" dirty="0">
                <a:solidFill>
                  <a:srgbClr val="002060"/>
                </a:solidFill>
                <a:latin typeface="Times New Roman" panose="02020603050405020304" pitchFamily="18" charset="0"/>
                <a:cs typeface="Times New Roman" panose="02020603050405020304" pitchFamily="18" charset="0"/>
              </a:rPr>
              <a:t>(Acts 1:8)</a:t>
            </a:r>
          </a:p>
        </p:txBody>
      </p:sp>
    </p:spTree>
    <p:extLst>
      <p:ext uri="{BB962C8B-B14F-4D97-AF65-F5344CB8AC3E}">
        <p14:creationId xmlns:p14="http://schemas.microsoft.com/office/powerpoint/2010/main" val="38262897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8A5FC-7AB7-4BC0-96FB-0DCC8B16F7F2}"/>
              </a:ext>
            </a:extLst>
          </p:cNvPr>
          <p:cNvSpPr>
            <a:spLocks noGrp="1"/>
          </p:cNvSpPr>
          <p:nvPr>
            <p:ph type="ctrTitle"/>
          </p:nvPr>
        </p:nvSpPr>
        <p:spPr>
          <a:xfrm>
            <a:off x="495650" y="428102"/>
            <a:ext cx="5434887" cy="703943"/>
          </a:xfrm>
        </p:spPr>
        <p:txBody>
          <a:bodyPr>
            <a:normAutofit/>
          </a:bodyPr>
          <a:lstStyle/>
          <a:p>
            <a:pPr algn="l"/>
            <a:r>
              <a:rPr lang="en-US" altLang="zh-TW"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3.</a:t>
            </a:r>
            <a:r>
              <a:rPr lang="zh-TW" altLang="en-US"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 聽從</a:t>
            </a:r>
            <a:r>
              <a:rPr lang="en-US" altLang="zh-TW"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a:t>
            </a:r>
            <a:r>
              <a:rPr lang="zh-TW" altLang="en-US" sz="3200" b="1" i="0" u="none" strike="noStrike" baseline="0" dirty="0">
                <a:solidFill>
                  <a:srgbClr val="00B050"/>
                </a:solidFill>
                <a:latin typeface="TSC UKai M TT" panose="02010609030101010101" pitchFamily="49" charset="-122"/>
                <a:ea typeface="TSC UKai M TT" panose="02010609030101010101" pitchFamily="49" charset="-122"/>
              </a:rPr>
              <a:t>聖靈向等候的人說</a:t>
            </a:r>
            <a:endParaRPr lang="en-US" sz="3200" dirty="0">
              <a:solidFill>
                <a:srgbClr val="00B050"/>
              </a:solidFill>
              <a:latin typeface="TSC UKai M TT" panose="02010609030101010101" pitchFamily="49" charset="-122"/>
              <a:ea typeface="TSC UKai M TT" panose="02010609030101010101" pitchFamily="49" charset="-122"/>
            </a:endParaRPr>
          </a:p>
        </p:txBody>
      </p:sp>
      <p:sp>
        <p:nvSpPr>
          <p:cNvPr id="3" name="Subtitle 2">
            <a:extLst>
              <a:ext uri="{FF2B5EF4-FFF2-40B4-BE49-F238E27FC236}">
                <a16:creationId xmlns:a16="http://schemas.microsoft.com/office/drawing/2014/main" id="{ECCDD3DB-CD0A-4482-A566-4E303E9C9216}"/>
              </a:ext>
            </a:extLst>
          </p:cNvPr>
          <p:cNvSpPr>
            <a:spLocks noGrp="1"/>
          </p:cNvSpPr>
          <p:nvPr>
            <p:ph type="subTitle" idx="1"/>
          </p:nvPr>
        </p:nvSpPr>
        <p:spPr>
          <a:xfrm>
            <a:off x="397957" y="1364361"/>
            <a:ext cx="5010066" cy="2476120"/>
          </a:xfrm>
        </p:spPr>
        <p:txBody>
          <a:bodyPr>
            <a:noAutofit/>
          </a:bodyPr>
          <a:lstStyle/>
          <a:p>
            <a:pPr algn="l"/>
            <a:r>
              <a:rPr lang="zh-TW" altLang="en-US" sz="2800" b="1" dirty="0">
                <a:solidFill>
                  <a:srgbClr val="002060"/>
                </a:solidFill>
                <a:latin typeface="TSC UKai M TT" panose="02010609030101010101" pitchFamily="49" charset="-122"/>
                <a:ea typeface="TSC UKai M TT" panose="02010609030101010101" pitchFamily="49" charset="-122"/>
              </a:rPr>
              <a:t>宣教是聖靈差遣門徒作神的工</a:t>
            </a:r>
            <a:endParaRPr lang="en-US" altLang="zh-TW" sz="2800" b="1" dirty="0">
              <a:solidFill>
                <a:srgbClr val="002060"/>
              </a:solidFill>
              <a:latin typeface="TSC UKai M TT" panose="02010609030101010101" pitchFamily="49" charset="-122"/>
              <a:ea typeface="TSC UKai M TT" panose="02010609030101010101" pitchFamily="49" charset="-122"/>
            </a:endParaRPr>
          </a:p>
          <a:p>
            <a:pPr algn="l">
              <a:lnSpc>
                <a:spcPct val="50000"/>
              </a:lnSpc>
            </a:pPr>
            <a:endParaRPr lang="en-US" altLang="zh-TW"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endParaRPr>
          </a:p>
          <a:p>
            <a:pPr algn="l"/>
            <a:r>
              <a:rPr lang="zh-TW"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他們事奉主、禁食的時候、聖靈說、要為我分派巴拿巴和掃羅、去作我召他們所作的工。</a:t>
            </a:r>
            <a:r>
              <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a:t>
            </a:r>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徒</a:t>
            </a:r>
            <a:r>
              <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13:2-3)</a:t>
            </a:r>
            <a:endParaRPr lang="en-US" sz="2800" b="1" dirty="0">
              <a:solidFill>
                <a:srgbClr val="002060"/>
              </a:solidFill>
            </a:endParaRPr>
          </a:p>
        </p:txBody>
      </p:sp>
      <p:pic>
        <p:nvPicPr>
          <p:cNvPr id="4" name="Picture 3">
            <a:extLst>
              <a:ext uri="{FF2B5EF4-FFF2-40B4-BE49-F238E27FC236}">
                <a16:creationId xmlns:a16="http://schemas.microsoft.com/office/drawing/2014/main" id="{1C520228-F01A-6EE4-DB5C-9F9D0AA1AA34}"/>
              </a:ext>
            </a:extLst>
          </p:cNvPr>
          <p:cNvPicPr>
            <a:picLocks noChangeAspect="1"/>
          </p:cNvPicPr>
          <p:nvPr/>
        </p:nvPicPr>
        <p:blipFill>
          <a:blip r:embed="rId2"/>
          <a:stretch>
            <a:fillRect/>
          </a:stretch>
        </p:blipFill>
        <p:spPr>
          <a:xfrm>
            <a:off x="3853174" y="3853683"/>
            <a:ext cx="3694093" cy="2465353"/>
          </a:xfrm>
          <a:prstGeom prst="rect">
            <a:avLst/>
          </a:prstGeom>
        </p:spPr>
      </p:pic>
      <p:sp>
        <p:nvSpPr>
          <p:cNvPr id="6" name="TextBox 5">
            <a:extLst>
              <a:ext uri="{FF2B5EF4-FFF2-40B4-BE49-F238E27FC236}">
                <a16:creationId xmlns:a16="http://schemas.microsoft.com/office/drawing/2014/main" id="{E94C52D5-9E88-B7E0-BC73-083327E0D669}"/>
              </a:ext>
            </a:extLst>
          </p:cNvPr>
          <p:cNvSpPr txBox="1"/>
          <p:nvPr/>
        </p:nvSpPr>
        <p:spPr>
          <a:xfrm>
            <a:off x="5765535" y="601586"/>
            <a:ext cx="6093822" cy="523220"/>
          </a:xfrm>
          <a:prstGeom prst="rect">
            <a:avLst/>
          </a:prstGeom>
          <a:noFill/>
        </p:spPr>
        <p:txBody>
          <a:bodyPr wrap="square">
            <a:spAutoFit/>
          </a:bodyPr>
          <a:lstStyle/>
          <a:p>
            <a:r>
              <a:rPr lang="en-US" sz="2800" b="1" dirty="0">
                <a:solidFill>
                  <a:srgbClr val="00B050"/>
                </a:solidFill>
                <a:latin typeface="Times New Roman" panose="02020603050405020304" pitchFamily="18" charset="0"/>
                <a:cs typeface="Times New Roman" panose="02020603050405020304" pitchFamily="18" charset="0"/>
              </a:rPr>
              <a:t>3. Voice: Holy Spirit Articulation</a:t>
            </a:r>
          </a:p>
        </p:txBody>
      </p:sp>
      <p:sp>
        <p:nvSpPr>
          <p:cNvPr id="8" name="TextBox 7">
            <a:extLst>
              <a:ext uri="{FF2B5EF4-FFF2-40B4-BE49-F238E27FC236}">
                <a16:creationId xmlns:a16="http://schemas.microsoft.com/office/drawing/2014/main" id="{099A9C87-3B09-F911-DB20-DCDE8DC916C6}"/>
              </a:ext>
            </a:extLst>
          </p:cNvPr>
          <p:cNvSpPr txBox="1"/>
          <p:nvPr/>
        </p:nvSpPr>
        <p:spPr>
          <a:xfrm>
            <a:off x="5700221" y="1351585"/>
            <a:ext cx="6317608" cy="2354491"/>
          </a:xfrm>
          <a:prstGeom prst="rect">
            <a:avLst/>
          </a:prstGeom>
          <a:noFill/>
        </p:spPr>
        <p:txBody>
          <a:bodyPr wrap="square">
            <a:spAutoFit/>
          </a:bodyPr>
          <a:lstStyle/>
          <a:p>
            <a:r>
              <a:rPr lang="en-US" altLang="zh-TW" sz="2100" b="1" dirty="0">
                <a:solidFill>
                  <a:srgbClr val="002060"/>
                </a:solidFill>
                <a:latin typeface="Times New Roman" panose="02020603050405020304" pitchFamily="18" charset="0"/>
                <a:cs typeface="Times New Roman" panose="02020603050405020304" pitchFamily="18" charset="0"/>
              </a:rPr>
              <a:t>Mission is Holy Spirit sent workers to do God’s work.</a:t>
            </a:r>
            <a:endParaRPr lang="zh-TW" altLang="en-US" sz="2100" b="1" dirty="0">
              <a:solidFill>
                <a:srgbClr val="002060"/>
              </a:solidFill>
              <a:latin typeface="Times New Roman" panose="02020603050405020304" pitchFamily="18" charset="0"/>
              <a:cs typeface="Times New Roman" panose="02020603050405020304" pitchFamily="18" charset="0"/>
            </a:endParaRPr>
          </a:p>
          <a:p>
            <a:endParaRPr lang="zh-TW" altLang="en-US" sz="2100" b="1" dirty="0">
              <a:solidFill>
                <a:srgbClr val="002060"/>
              </a:solidFill>
              <a:latin typeface="Times New Roman" panose="02020603050405020304" pitchFamily="18" charset="0"/>
              <a:cs typeface="Times New Roman" panose="02020603050405020304" pitchFamily="18" charset="0"/>
            </a:endParaRPr>
          </a:p>
          <a:p>
            <a:r>
              <a:rPr lang="en-US" sz="2100" b="1" i="0" dirty="0">
                <a:solidFill>
                  <a:srgbClr val="002060"/>
                </a:solidFill>
                <a:effectLst/>
                <a:latin typeface="Times New Roman" panose="02020603050405020304" pitchFamily="18" charset="0"/>
                <a:cs typeface="Times New Roman" panose="02020603050405020304" pitchFamily="18" charset="0"/>
              </a:rPr>
              <a:t>While they were worshiping the Lord and fasting, the Holy Spirit said, “Set apart for me Barnabas and Saul for the work to which I have called them.” So after they had fasted and prayed, they placed their hands on them and sent them off.</a:t>
            </a:r>
            <a:r>
              <a:rPr lang="en-US" altLang="zh-TW" sz="2100" b="1" dirty="0">
                <a:solidFill>
                  <a:srgbClr val="002060"/>
                </a:solidFill>
                <a:latin typeface="Times New Roman" panose="02020603050405020304" pitchFamily="18" charset="0"/>
                <a:cs typeface="Times New Roman" panose="02020603050405020304" pitchFamily="18" charset="0"/>
              </a:rPr>
              <a:t>(Acts 13:2-3)</a:t>
            </a:r>
          </a:p>
        </p:txBody>
      </p:sp>
    </p:spTree>
    <p:extLst>
      <p:ext uri="{BB962C8B-B14F-4D97-AF65-F5344CB8AC3E}">
        <p14:creationId xmlns:p14="http://schemas.microsoft.com/office/powerpoint/2010/main" val="40823577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8A5FC-7AB7-4BC0-96FB-0DCC8B16F7F2}"/>
              </a:ext>
            </a:extLst>
          </p:cNvPr>
          <p:cNvSpPr>
            <a:spLocks noGrp="1"/>
          </p:cNvSpPr>
          <p:nvPr>
            <p:ph type="ctrTitle"/>
          </p:nvPr>
        </p:nvSpPr>
        <p:spPr>
          <a:xfrm>
            <a:off x="606606" y="241467"/>
            <a:ext cx="4940755" cy="703943"/>
          </a:xfrm>
        </p:spPr>
        <p:txBody>
          <a:bodyPr>
            <a:normAutofit/>
          </a:bodyPr>
          <a:lstStyle/>
          <a:p>
            <a:pPr algn="l"/>
            <a:r>
              <a:rPr lang="en-US" altLang="zh-TW"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4.</a:t>
            </a:r>
            <a:r>
              <a:rPr lang="zh-TW" altLang="en-US"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 心態</a:t>
            </a:r>
            <a:r>
              <a:rPr lang="en-US" altLang="zh-TW"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a:t>
            </a:r>
            <a:r>
              <a:rPr lang="zh-TW" altLang="en-US"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我們都欠福音</a:t>
            </a:r>
            <a:r>
              <a:rPr lang="zh-TW" altLang="en-US" sz="3200" b="1" dirty="0">
                <a:solidFill>
                  <a:srgbClr val="00B050"/>
                </a:solidFill>
                <a:latin typeface="TSC UKai M TT" panose="02010609030101010101" pitchFamily="49" charset="-122"/>
                <a:ea typeface="TSC UKai M TT" panose="02010609030101010101" pitchFamily="49" charset="-122"/>
                <a:cs typeface="Times New Roman" panose="02020603050405020304" pitchFamily="18" charset="0"/>
              </a:rPr>
              <a:t>的債</a:t>
            </a:r>
            <a:endParaRPr lang="en-US" sz="3200" dirty="0">
              <a:solidFill>
                <a:srgbClr val="00B050"/>
              </a:solidFill>
              <a:latin typeface="TSC UKai M TT" panose="02010609030101010101" pitchFamily="49" charset="-122"/>
              <a:ea typeface="TSC UKai M TT" panose="02010609030101010101" pitchFamily="49" charset="-122"/>
            </a:endParaRPr>
          </a:p>
        </p:txBody>
      </p:sp>
      <p:sp>
        <p:nvSpPr>
          <p:cNvPr id="3" name="Subtitle 2">
            <a:extLst>
              <a:ext uri="{FF2B5EF4-FFF2-40B4-BE49-F238E27FC236}">
                <a16:creationId xmlns:a16="http://schemas.microsoft.com/office/drawing/2014/main" id="{ECCDD3DB-CD0A-4482-A566-4E303E9C9216}"/>
              </a:ext>
            </a:extLst>
          </p:cNvPr>
          <p:cNvSpPr>
            <a:spLocks noGrp="1"/>
          </p:cNvSpPr>
          <p:nvPr>
            <p:ph type="subTitle" idx="1"/>
          </p:nvPr>
        </p:nvSpPr>
        <p:spPr>
          <a:xfrm>
            <a:off x="293453" y="1149483"/>
            <a:ext cx="5362763" cy="2867741"/>
          </a:xfrm>
        </p:spPr>
        <p:txBody>
          <a:bodyPr>
            <a:normAutofit/>
          </a:bodyPr>
          <a:lstStyle/>
          <a:p>
            <a:pPr algn="l"/>
            <a:r>
              <a:rPr lang="zh-TW" altLang="en-US" sz="2800" b="1" dirty="0">
                <a:solidFill>
                  <a:srgbClr val="002060"/>
                </a:solidFill>
                <a:latin typeface="TSC UKai M TT" panose="02010609030101010101" pitchFamily="49" charset="-122"/>
                <a:ea typeface="TSC UKai M TT" panose="02010609030101010101" pitchFamily="49" charset="-122"/>
              </a:rPr>
              <a:t>宣教士被差遣傳福音到福音尚未傳到的地方以致我們能悔改接受福音，我們有責任要還福音的債。</a:t>
            </a:r>
            <a:endParaRPr lang="en-US" altLang="zh-TW" sz="2800" b="1" dirty="0">
              <a:solidFill>
                <a:srgbClr val="002060"/>
              </a:solidFill>
              <a:latin typeface="TSC UKai M TT" panose="02010609030101010101" pitchFamily="49" charset="-122"/>
              <a:ea typeface="TSC UKai M TT" panose="02010609030101010101" pitchFamily="49" charset="-122"/>
            </a:endParaRPr>
          </a:p>
          <a:p>
            <a:pPr algn="l">
              <a:lnSpc>
                <a:spcPct val="50000"/>
              </a:lnSpc>
            </a:pPr>
            <a:endParaRPr lang="en-US" altLang="zh-TW"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endParaRPr>
          </a:p>
          <a:p>
            <a:pPr algn="l"/>
            <a:r>
              <a:rPr lang="zh-TW" sz="2800" b="1"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無論是希利尼人、化外人、聰明人、愚拙人、我都欠他們的債。</a:t>
            </a:r>
            <a:r>
              <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a:t>
            </a:r>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羅</a:t>
            </a:r>
            <a:r>
              <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1:14)</a:t>
            </a:r>
            <a:endParaRPr lang="en-US" sz="2800" b="1" dirty="0">
              <a:solidFill>
                <a:srgbClr val="002060"/>
              </a:solidFill>
            </a:endParaRPr>
          </a:p>
        </p:txBody>
      </p:sp>
      <p:pic>
        <p:nvPicPr>
          <p:cNvPr id="11" name="Picture 10">
            <a:extLst>
              <a:ext uri="{FF2B5EF4-FFF2-40B4-BE49-F238E27FC236}">
                <a16:creationId xmlns:a16="http://schemas.microsoft.com/office/drawing/2014/main" id="{29E630F2-1D24-EBDA-F135-D681AA7FBD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1187" y="4221297"/>
            <a:ext cx="2514168" cy="2114188"/>
          </a:xfrm>
          <a:prstGeom prst="rect">
            <a:avLst/>
          </a:prstGeom>
        </p:spPr>
      </p:pic>
      <p:sp>
        <p:nvSpPr>
          <p:cNvPr id="5" name="TextBox 4">
            <a:extLst>
              <a:ext uri="{FF2B5EF4-FFF2-40B4-BE49-F238E27FC236}">
                <a16:creationId xmlns:a16="http://schemas.microsoft.com/office/drawing/2014/main" id="{ECF45E8D-CD53-6A9F-0962-95145C081935}"/>
              </a:ext>
            </a:extLst>
          </p:cNvPr>
          <p:cNvSpPr txBox="1"/>
          <p:nvPr/>
        </p:nvSpPr>
        <p:spPr>
          <a:xfrm>
            <a:off x="6004350" y="419140"/>
            <a:ext cx="6093822" cy="523220"/>
          </a:xfrm>
          <a:prstGeom prst="rect">
            <a:avLst/>
          </a:prstGeom>
          <a:noFill/>
        </p:spPr>
        <p:txBody>
          <a:bodyPr wrap="square">
            <a:spAutoFit/>
          </a:bodyPr>
          <a:lstStyle/>
          <a:p>
            <a:r>
              <a:rPr lang="en-US" sz="2800" b="1" dirty="0">
                <a:solidFill>
                  <a:srgbClr val="00B050"/>
                </a:solidFill>
                <a:latin typeface="Times New Roman" panose="02020603050405020304" pitchFamily="18" charset="0"/>
                <a:cs typeface="Times New Roman" panose="02020603050405020304" pitchFamily="18" charset="0"/>
              </a:rPr>
              <a:t>4. Attitude: Debt Restitution</a:t>
            </a:r>
          </a:p>
        </p:txBody>
      </p:sp>
      <p:sp>
        <p:nvSpPr>
          <p:cNvPr id="7" name="TextBox 6">
            <a:extLst>
              <a:ext uri="{FF2B5EF4-FFF2-40B4-BE49-F238E27FC236}">
                <a16:creationId xmlns:a16="http://schemas.microsoft.com/office/drawing/2014/main" id="{96D3BF75-5C52-AF20-CAFB-CD4D43EE92F4}"/>
              </a:ext>
            </a:extLst>
          </p:cNvPr>
          <p:cNvSpPr txBox="1"/>
          <p:nvPr/>
        </p:nvSpPr>
        <p:spPr>
          <a:xfrm>
            <a:off x="5765537" y="1106025"/>
            <a:ext cx="6133010" cy="2787943"/>
          </a:xfrm>
          <a:prstGeom prst="rect">
            <a:avLst/>
          </a:prstGeom>
          <a:noFill/>
        </p:spPr>
        <p:txBody>
          <a:bodyPr wrap="square">
            <a:spAutoFit/>
          </a:bodyPr>
          <a:lstStyle/>
          <a:p>
            <a:r>
              <a:rPr lang="en-US" altLang="zh-TW" sz="2300" b="1" dirty="0">
                <a:solidFill>
                  <a:srgbClr val="002060"/>
                </a:solidFill>
                <a:latin typeface="Times New Roman" panose="02020603050405020304" pitchFamily="18" charset="0"/>
                <a:cs typeface="Times New Roman" panose="02020603050405020304" pitchFamily="18" charset="0"/>
              </a:rPr>
              <a:t>Missionaries was sent by God to proclaim the gospel in the areas of not yet reached, so that we can hear the gospel and repented of our sins. Therefore, we are indebt to God and them, and obligate to share gospel. </a:t>
            </a:r>
            <a:endParaRPr lang="zh-TW" altLang="en-US" sz="2300" b="1" dirty="0">
              <a:solidFill>
                <a:srgbClr val="002060"/>
              </a:solidFill>
              <a:latin typeface="Times New Roman" panose="02020603050405020304" pitchFamily="18" charset="0"/>
              <a:cs typeface="Times New Roman" panose="02020603050405020304" pitchFamily="18" charset="0"/>
            </a:endParaRPr>
          </a:p>
          <a:p>
            <a:pPr>
              <a:lnSpc>
                <a:spcPts val="1700"/>
              </a:lnSpc>
            </a:pPr>
            <a:endParaRPr lang="zh-TW" altLang="en-US" sz="2300" b="1" dirty="0">
              <a:solidFill>
                <a:srgbClr val="002060"/>
              </a:solidFill>
              <a:latin typeface="Times New Roman" panose="02020603050405020304" pitchFamily="18" charset="0"/>
              <a:cs typeface="Times New Roman" panose="02020603050405020304" pitchFamily="18" charset="0"/>
            </a:endParaRPr>
          </a:p>
          <a:p>
            <a:r>
              <a:rPr lang="en-US" sz="2300" b="1" i="0" dirty="0">
                <a:solidFill>
                  <a:srgbClr val="002060"/>
                </a:solidFill>
                <a:effectLst/>
                <a:latin typeface="Times New Roman" panose="02020603050405020304" pitchFamily="18" charset="0"/>
                <a:cs typeface="Times New Roman" panose="02020603050405020304" pitchFamily="18" charset="0"/>
              </a:rPr>
              <a:t>I am obligated both to Greeks and non-Greeks, both to the wise and the foolish. </a:t>
            </a:r>
            <a:r>
              <a:rPr lang="en-US" altLang="zh-TW" sz="2300" b="1" dirty="0">
                <a:solidFill>
                  <a:srgbClr val="002060"/>
                </a:solidFill>
                <a:latin typeface="Times New Roman" panose="02020603050405020304" pitchFamily="18" charset="0"/>
                <a:cs typeface="Times New Roman" panose="02020603050405020304" pitchFamily="18" charset="0"/>
              </a:rPr>
              <a:t>(Romans 1:14)</a:t>
            </a:r>
          </a:p>
        </p:txBody>
      </p:sp>
    </p:spTree>
    <p:extLst>
      <p:ext uri="{BB962C8B-B14F-4D97-AF65-F5344CB8AC3E}">
        <p14:creationId xmlns:p14="http://schemas.microsoft.com/office/powerpoint/2010/main" val="23540964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8A5FC-7AB7-4BC0-96FB-0DCC8B16F7F2}"/>
              </a:ext>
            </a:extLst>
          </p:cNvPr>
          <p:cNvSpPr>
            <a:spLocks noGrp="1"/>
          </p:cNvSpPr>
          <p:nvPr>
            <p:ph type="ctrTitle"/>
          </p:nvPr>
        </p:nvSpPr>
        <p:spPr>
          <a:xfrm>
            <a:off x="363893" y="136172"/>
            <a:ext cx="4892857" cy="703943"/>
          </a:xfrm>
        </p:spPr>
        <p:txBody>
          <a:bodyPr>
            <a:normAutofit/>
          </a:bodyPr>
          <a:lstStyle/>
          <a:p>
            <a:pPr algn="l"/>
            <a:r>
              <a:rPr lang="en-US" altLang="zh-TW"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5.</a:t>
            </a:r>
            <a:r>
              <a:rPr lang="zh-TW" altLang="en-US"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冠冕</a:t>
            </a:r>
            <a:r>
              <a:rPr lang="en-US" altLang="zh-TW"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a:t>
            </a:r>
            <a:r>
              <a:rPr lang="zh-TW" altLang="en-US"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為主而活的得勝者</a:t>
            </a:r>
            <a:endParaRPr lang="en-US" sz="3200" dirty="0">
              <a:solidFill>
                <a:srgbClr val="00B050"/>
              </a:solidFill>
              <a:latin typeface="TSC UKai M TT" panose="02010609030101010101" pitchFamily="49" charset="-122"/>
              <a:ea typeface="TSC UKai M TT" panose="02010609030101010101" pitchFamily="49" charset="-122"/>
            </a:endParaRPr>
          </a:p>
        </p:txBody>
      </p:sp>
      <p:sp>
        <p:nvSpPr>
          <p:cNvPr id="3" name="Subtitle 2">
            <a:extLst>
              <a:ext uri="{FF2B5EF4-FFF2-40B4-BE49-F238E27FC236}">
                <a16:creationId xmlns:a16="http://schemas.microsoft.com/office/drawing/2014/main" id="{ECCDD3DB-CD0A-4482-A566-4E303E9C9216}"/>
              </a:ext>
            </a:extLst>
          </p:cNvPr>
          <p:cNvSpPr>
            <a:spLocks noGrp="1"/>
          </p:cNvSpPr>
          <p:nvPr>
            <p:ph type="subTitle" idx="1"/>
          </p:nvPr>
        </p:nvSpPr>
        <p:spPr>
          <a:xfrm>
            <a:off x="450208" y="1051117"/>
            <a:ext cx="4892858" cy="2188472"/>
          </a:xfrm>
        </p:spPr>
        <p:txBody>
          <a:bodyPr>
            <a:noAutofit/>
          </a:bodyPr>
          <a:lstStyle/>
          <a:p>
            <a:pPr algn="l"/>
            <a:r>
              <a:rPr lang="zh-TW" altLang="en-US"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願意付代價跟隨主的必得勝</a:t>
            </a:r>
            <a:endParaRPr lang="en-US" altLang="zh-TW"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endParaRPr>
          </a:p>
          <a:p>
            <a:pPr algn="l">
              <a:lnSpc>
                <a:spcPct val="50000"/>
              </a:lnSpc>
            </a:pPr>
            <a:endParaRPr lang="en-US" altLang="zh-TW"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endParaRPr>
          </a:p>
          <a:p>
            <a:pPr algn="l"/>
            <a:r>
              <a:rPr lang="zh-TW"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羔羊是萬主之主、萬王之王．同著羔羊的、就是蒙召被選有忠心的、也必得勝。</a:t>
            </a:r>
            <a:r>
              <a:rPr lang="zh-TW" sz="2800" b="1" kern="100" dirty="0">
                <a:solidFill>
                  <a:srgbClr val="002060"/>
                </a:solidFill>
                <a:effectLst/>
                <a:ea typeface="Times New Roman" panose="02020603050405020304" pitchFamily="18" charset="0"/>
              </a:rPr>
              <a:t> </a:t>
            </a:r>
            <a:r>
              <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a:t>
            </a:r>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啟</a:t>
            </a:r>
            <a:r>
              <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17:14)</a:t>
            </a:r>
            <a:endParaRPr lang="en-US" sz="2800" b="1" dirty="0">
              <a:solidFill>
                <a:srgbClr val="002060"/>
              </a:solidFill>
            </a:endParaRPr>
          </a:p>
        </p:txBody>
      </p:sp>
      <p:pic>
        <p:nvPicPr>
          <p:cNvPr id="4" name="Picture 3">
            <a:extLst>
              <a:ext uri="{FF2B5EF4-FFF2-40B4-BE49-F238E27FC236}">
                <a16:creationId xmlns:a16="http://schemas.microsoft.com/office/drawing/2014/main" id="{591170B0-F6E6-65F4-30BC-57A4AB3C7245}"/>
              </a:ext>
            </a:extLst>
          </p:cNvPr>
          <p:cNvPicPr>
            <a:picLocks noChangeAspect="1"/>
          </p:cNvPicPr>
          <p:nvPr/>
        </p:nvPicPr>
        <p:blipFill>
          <a:blip r:embed="rId2"/>
          <a:stretch>
            <a:fillRect/>
          </a:stretch>
        </p:blipFill>
        <p:spPr>
          <a:xfrm>
            <a:off x="1256700" y="3819906"/>
            <a:ext cx="3107244" cy="1986977"/>
          </a:xfrm>
          <a:prstGeom prst="rect">
            <a:avLst/>
          </a:prstGeom>
        </p:spPr>
      </p:pic>
      <p:pic>
        <p:nvPicPr>
          <p:cNvPr id="5" name="Picture 4">
            <a:extLst>
              <a:ext uri="{FF2B5EF4-FFF2-40B4-BE49-F238E27FC236}">
                <a16:creationId xmlns:a16="http://schemas.microsoft.com/office/drawing/2014/main" id="{8BF4A27C-DA3C-520F-EA90-5727E385B074}"/>
              </a:ext>
            </a:extLst>
          </p:cNvPr>
          <p:cNvPicPr>
            <a:picLocks noChangeAspect="1"/>
          </p:cNvPicPr>
          <p:nvPr/>
        </p:nvPicPr>
        <p:blipFill>
          <a:blip r:embed="rId3"/>
          <a:stretch>
            <a:fillRect/>
          </a:stretch>
        </p:blipFill>
        <p:spPr>
          <a:xfrm>
            <a:off x="6492065" y="3819906"/>
            <a:ext cx="1490233" cy="1986977"/>
          </a:xfrm>
          <a:prstGeom prst="rect">
            <a:avLst/>
          </a:prstGeom>
        </p:spPr>
      </p:pic>
      <p:sp>
        <p:nvSpPr>
          <p:cNvPr id="7" name="TextBox 6">
            <a:extLst>
              <a:ext uri="{FF2B5EF4-FFF2-40B4-BE49-F238E27FC236}">
                <a16:creationId xmlns:a16="http://schemas.microsoft.com/office/drawing/2014/main" id="{02F6FD71-45D3-3B54-28E5-B9CCD61AE680}"/>
              </a:ext>
            </a:extLst>
          </p:cNvPr>
          <p:cNvSpPr txBox="1"/>
          <p:nvPr/>
        </p:nvSpPr>
        <p:spPr>
          <a:xfrm>
            <a:off x="5487949" y="316895"/>
            <a:ext cx="6093822" cy="523220"/>
          </a:xfrm>
          <a:prstGeom prst="rect">
            <a:avLst/>
          </a:prstGeom>
          <a:noFill/>
        </p:spPr>
        <p:txBody>
          <a:bodyPr wrap="square">
            <a:spAutoFit/>
          </a:bodyPr>
          <a:lstStyle/>
          <a:p>
            <a:r>
              <a:rPr lang="en-US" sz="2800" b="1" dirty="0">
                <a:solidFill>
                  <a:srgbClr val="00B050"/>
                </a:solidFill>
                <a:latin typeface="Times New Roman" panose="02020603050405020304" pitchFamily="18" charset="0"/>
                <a:cs typeface="Times New Roman" panose="02020603050405020304" pitchFamily="18" charset="0"/>
              </a:rPr>
              <a:t>5. Crown: Overcomers’ Coronation</a:t>
            </a:r>
          </a:p>
        </p:txBody>
      </p:sp>
      <p:sp>
        <p:nvSpPr>
          <p:cNvPr id="10" name="TextBox 9">
            <a:extLst>
              <a:ext uri="{FF2B5EF4-FFF2-40B4-BE49-F238E27FC236}">
                <a16:creationId xmlns:a16="http://schemas.microsoft.com/office/drawing/2014/main" id="{C1FFF56A-09FF-9770-CEF8-8BB02F972418}"/>
              </a:ext>
            </a:extLst>
          </p:cNvPr>
          <p:cNvSpPr txBox="1"/>
          <p:nvPr/>
        </p:nvSpPr>
        <p:spPr>
          <a:xfrm>
            <a:off x="5487949" y="992820"/>
            <a:ext cx="6413863" cy="2157001"/>
          </a:xfrm>
          <a:prstGeom prst="rect">
            <a:avLst/>
          </a:prstGeom>
          <a:noFill/>
        </p:spPr>
        <p:txBody>
          <a:bodyPr wrap="square">
            <a:spAutoFit/>
          </a:bodyPr>
          <a:lstStyle/>
          <a:p>
            <a:r>
              <a:rPr lang="en-US" altLang="zh-TW" sz="2000" b="1" dirty="0">
                <a:solidFill>
                  <a:srgbClr val="002060"/>
                </a:solidFill>
                <a:latin typeface="Times New Roman" panose="02020603050405020304" pitchFamily="18" charset="0"/>
                <a:cs typeface="Times New Roman" panose="02020603050405020304" pitchFamily="18" charset="0"/>
              </a:rPr>
              <a:t>whoever is willing to pay the price and follow the Lord will surely be among the overcomers. </a:t>
            </a:r>
            <a:endParaRPr lang="zh-TW" altLang="en-US" sz="2000" b="1" dirty="0">
              <a:solidFill>
                <a:srgbClr val="002060"/>
              </a:solidFill>
              <a:latin typeface="Times New Roman" panose="02020603050405020304" pitchFamily="18" charset="0"/>
              <a:cs typeface="Times New Roman" panose="02020603050405020304" pitchFamily="18" charset="0"/>
            </a:endParaRPr>
          </a:p>
          <a:p>
            <a:pPr>
              <a:lnSpc>
                <a:spcPts val="1700"/>
              </a:lnSpc>
            </a:pPr>
            <a:endParaRPr lang="zh-TW" altLang="en-US" sz="2000" dirty="0"/>
          </a:p>
          <a:p>
            <a:r>
              <a:rPr lang="en-US" sz="2000" b="1" i="0" dirty="0">
                <a:solidFill>
                  <a:srgbClr val="002060"/>
                </a:solidFill>
                <a:effectLst/>
                <a:latin typeface="Times New Roman" panose="02020603050405020304" pitchFamily="18" charset="0"/>
                <a:cs typeface="Times New Roman" panose="02020603050405020304" pitchFamily="18" charset="0"/>
              </a:rPr>
              <a:t>They will wage war against the Lamb, but the Lamb will triumph over them because he is Lord of lords and King of kings—and with him will be his called, chosen and faithful followers. </a:t>
            </a:r>
            <a:r>
              <a:rPr lang="en-US" altLang="zh-TW" sz="2000" b="1" dirty="0">
                <a:solidFill>
                  <a:srgbClr val="002060"/>
                </a:solidFill>
                <a:latin typeface="Times New Roman" panose="02020603050405020304" pitchFamily="18" charset="0"/>
                <a:cs typeface="Times New Roman" panose="02020603050405020304" pitchFamily="18" charset="0"/>
              </a:rPr>
              <a:t>(Revelation 17:14)</a:t>
            </a:r>
          </a:p>
        </p:txBody>
      </p:sp>
    </p:spTree>
    <p:extLst>
      <p:ext uri="{BB962C8B-B14F-4D97-AF65-F5344CB8AC3E}">
        <p14:creationId xmlns:p14="http://schemas.microsoft.com/office/powerpoint/2010/main" val="24482271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8A5FC-7AB7-4BC0-96FB-0DCC8B16F7F2}"/>
              </a:ext>
            </a:extLst>
          </p:cNvPr>
          <p:cNvSpPr>
            <a:spLocks noGrp="1"/>
          </p:cNvSpPr>
          <p:nvPr>
            <p:ph type="ctrTitle"/>
          </p:nvPr>
        </p:nvSpPr>
        <p:spPr>
          <a:xfrm>
            <a:off x="464818" y="199024"/>
            <a:ext cx="5062675" cy="569222"/>
          </a:xfrm>
        </p:spPr>
        <p:txBody>
          <a:bodyPr>
            <a:normAutofit/>
          </a:bodyPr>
          <a:lstStyle/>
          <a:p>
            <a:pPr algn="l"/>
            <a:r>
              <a:rPr lang="en-US" altLang="zh-TW"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6.</a:t>
            </a:r>
            <a:r>
              <a:rPr lang="zh-TW" altLang="en-US"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 興旺</a:t>
            </a:r>
            <a:r>
              <a:rPr lang="en-US" altLang="zh-TW"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a:t>
            </a:r>
            <a:r>
              <a:rPr lang="zh-TW" altLang="en-US"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教會得興盛的鑰匙</a:t>
            </a:r>
            <a:endParaRPr lang="en-US" altLang="zh-TW"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endParaRPr>
          </a:p>
        </p:txBody>
      </p:sp>
      <p:sp>
        <p:nvSpPr>
          <p:cNvPr id="3" name="Subtitle 2">
            <a:extLst>
              <a:ext uri="{FF2B5EF4-FFF2-40B4-BE49-F238E27FC236}">
                <a16:creationId xmlns:a16="http://schemas.microsoft.com/office/drawing/2014/main" id="{ECCDD3DB-CD0A-4482-A566-4E303E9C9216}"/>
              </a:ext>
            </a:extLst>
          </p:cNvPr>
          <p:cNvSpPr>
            <a:spLocks noGrp="1"/>
          </p:cNvSpPr>
          <p:nvPr>
            <p:ph type="subTitle" idx="1"/>
          </p:nvPr>
        </p:nvSpPr>
        <p:spPr>
          <a:xfrm>
            <a:off x="464818" y="1031353"/>
            <a:ext cx="4770581" cy="3421232"/>
          </a:xfrm>
        </p:spPr>
        <p:txBody>
          <a:bodyPr>
            <a:noAutofit/>
          </a:bodyPr>
          <a:lstStyle/>
          <a:p>
            <a:pPr algn="l">
              <a:lnSpc>
                <a:spcPts val="3200"/>
              </a:lnSpc>
              <a:spcBef>
                <a:spcPts val="0"/>
              </a:spcBef>
            </a:pPr>
            <a:r>
              <a:rPr lang="zh-TW" altLang="en-US" sz="2800" b="1" kern="100"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安提阿教會是一間宣教的教會，福音興盛在安提阿。</a:t>
            </a:r>
            <a:endParaRPr lang="en-US" altLang="zh-TW"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endParaRPr>
          </a:p>
          <a:p>
            <a:pPr algn="l">
              <a:lnSpc>
                <a:spcPts val="3200"/>
              </a:lnSpc>
              <a:spcBef>
                <a:spcPts val="0"/>
              </a:spcBef>
            </a:pPr>
            <a:endParaRPr lang="en-US" altLang="zh-TW"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endParaRPr>
          </a:p>
          <a:p>
            <a:pPr algn="l">
              <a:lnSpc>
                <a:spcPts val="3200"/>
              </a:lnSpc>
              <a:spcBef>
                <a:spcPts val="0"/>
              </a:spcBef>
            </a:pPr>
            <a:r>
              <a:rPr lang="zh-TW"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但內中有居比路、和古利奈人、他們到了安提阿、也向希利尼人傳講主穌穌。主與他們同在、信而歸主的人就很多了。</a:t>
            </a:r>
            <a:r>
              <a:rPr lang="zh-TW" sz="2800" b="1" kern="100" dirty="0">
                <a:solidFill>
                  <a:srgbClr val="002060"/>
                </a:solidFill>
                <a:effectLst/>
                <a:ea typeface="Times New Roman" panose="02020603050405020304" pitchFamily="18" charset="0"/>
              </a:rPr>
              <a:t> </a:t>
            </a:r>
            <a:r>
              <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a:t>
            </a:r>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徒</a:t>
            </a:r>
            <a:r>
              <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11:20-21)</a:t>
            </a:r>
            <a:endParaRPr lang="en-US" sz="2800" b="1" dirty="0">
              <a:solidFill>
                <a:srgbClr val="002060"/>
              </a:solidFill>
            </a:endParaRPr>
          </a:p>
        </p:txBody>
      </p:sp>
      <p:pic>
        <p:nvPicPr>
          <p:cNvPr id="5" name="Picture 4">
            <a:extLst>
              <a:ext uri="{FF2B5EF4-FFF2-40B4-BE49-F238E27FC236}">
                <a16:creationId xmlns:a16="http://schemas.microsoft.com/office/drawing/2014/main" id="{380780F7-19B9-C17D-C106-4575FED84D34}"/>
              </a:ext>
            </a:extLst>
          </p:cNvPr>
          <p:cNvPicPr>
            <a:picLocks noChangeAspect="1"/>
          </p:cNvPicPr>
          <p:nvPr/>
        </p:nvPicPr>
        <p:blipFill>
          <a:blip r:embed="rId2"/>
          <a:stretch>
            <a:fillRect/>
          </a:stretch>
        </p:blipFill>
        <p:spPr>
          <a:xfrm>
            <a:off x="2028164" y="4715693"/>
            <a:ext cx="2350899" cy="1763174"/>
          </a:xfrm>
          <a:prstGeom prst="rect">
            <a:avLst/>
          </a:prstGeom>
        </p:spPr>
      </p:pic>
      <p:sp>
        <p:nvSpPr>
          <p:cNvPr id="6" name="TextBox 5">
            <a:extLst>
              <a:ext uri="{FF2B5EF4-FFF2-40B4-BE49-F238E27FC236}">
                <a16:creationId xmlns:a16="http://schemas.microsoft.com/office/drawing/2014/main" id="{D2D940C4-25CE-669C-D8B0-AB37488DEFF3}"/>
              </a:ext>
            </a:extLst>
          </p:cNvPr>
          <p:cNvSpPr txBox="1"/>
          <p:nvPr/>
        </p:nvSpPr>
        <p:spPr>
          <a:xfrm>
            <a:off x="5884820" y="245026"/>
            <a:ext cx="6093822" cy="523220"/>
          </a:xfrm>
          <a:prstGeom prst="rect">
            <a:avLst/>
          </a:prstGeom>
          <a:noFill/>
        </p:spPr>
        <p:txBody>
          <a:bodyPr wrap="square">
            <a:spAutoFit/>
          </a:bodyPr>
          <a:lstStyle/>
          <a:p>
            <a:r>
              <a:rPr lang="en-US" dirty="0"/>
              <a:t> </a:t>
            </a:r>
            <a:r>
              <a:rPr lang="en-US" sz="2800" b="1" dirty="0">
                <a:solidFill>
                  <a:srgbClr val="00B050"/>
                </a:solidFill>
                <a:latin typeface="Times New Roman" panose="02020603050405020304" pitchFamily="18" charset="0"/>
                <a:cs typeface="Times New Roman" panose="02020603050405020304" pitchFamily="18" charset="0"/>
              </a:rPr>
              <a:t>6. Revival: Church Revitalization</a:t>
            </a:r>
            <a:r>
              <a:rPr lang="en-US" sz="2800" dirty="0"/>
              <a:t>  </a:t>
            </a:r>
          </a:p>
        </p:txBody>
      </p:sp>
      <p:sp>
        <p:nvSpPr>
          <p:cNvPr id="8" name="TextBox 7">
            <a:extLst>
              <a:ext uri="{FF2B5EF4-FFF2-40B4-BE49-F238E27FC236}">
                <a16:creationId xmlns:a16="http://schemas.microsoft.com/office/drawing/2014/main" id="{04D0BA80-CAF4-9FE0-6850-B0B6CFED7EE8}"/>
              </a:ext>
            </a:extLst>
          </p:cNvPr>
          <p:cNvSpPr txBox="1"/>
          <p:nvPr/>
        </p:nvSpPr>
        <p:spPr>
          <a:xfrm>
            <a:off x="5734952" y="979102"/>
            <a:ext cx="6243690" cy="3693319"/>
          </a:xfrm>
          <a:prstGeom prst="rect">
            <a:avLst/>
          </a:prstGeom>
          <a:noFill/>
        </p:spPr>
        <p:txBody>
          <a:bodyPr wrap="square">
            <a:spAutoFit/>
          </a:bodyPr>
          <a:lstStyle/>
          <a:p>
            <a:r>
              <a:rPr lang="en-US" sz="2400" b="1" i="0" dirty="0">
                <a:solidFill>
                  <a:srgbClr val="002060"/>
                </a:solidFill>
                <a:effectLst/>
                <a:latin typeface="Times New Roman" panose="02020603050405020304" pitchFamily="18" charset="0"/>
                <a:cs typeface="Times New Roman" panose="02020603050405020304" pitchFamily="18" charset="0"/>
              </a:rPr>
              <a:t>Antioch church </a:t>
            </a:r>
            <a:r>
              <a:rPr lang="en-US" sz="2400" b="1" dirty="0">
                <a:solidFill>
                  <a:srgbClr val="002060"/>
                </a:solidFill>
                <a:latin typeface="Times New Roman" panose="02020603050405020304" pitchFamily="18" charset="0"/>
                <a:cs typeface="Times New Roman" panose="02020603050405020304" pitchFamily="18" charset="0"/>
              </a:rPr>
              <a:t>did mission which led to gospel revival. </a:t>
            </a:r>
            <a:endParaRPr lang="en-US" altLang="zh-TW" sz="2400" b="1" dirty="0">
              <a:solidFill>
                <a:srgbClr val="002060"/>
              </a:solidFill>
              <a:latin typeface="Times New Roman" panose="02020603050405020304" pitchFamily="18" charset="0"/>
              <a:cs typeface="Times New Roman" panose="02020603050405020304" pitchFamily="18" charset="0"/>
            </a:endParaRPr>
          </a:p>
          <a:p>
            <a:pPr algn="l">
              <a:lnSpc>
                <a:spcPts val="2000"/>
              </a:lnSpc>
            </a:pPr>
            <a:endParaRPr lang="en-US" sz="2400" b="1" i="0" dirty="0">
              <a:solidFill>
                <a:srgbClr val="002060"/>
              </a:solidFill>
              <a:effectLst/>
              <a:latin typeface="Times New Roman" panose="02020603050405020304" pitchFamily="18" charset="0"/>
              <a:cs typeface="Times New Roman" panose="02020603050405020304" pitchFamily="18" charset="0"/>
            </a:endParaRPr>
          </a:p>
          <a:p>
            <a:pPr algn="l"/>
            <a:r>
              <a:rPr lang="en-US" sz="2400" b="1" i="0" dirty="0">
                <a:solidFill>
                  <a:srgbClr val="002060"/>
                </a:solidFill>
                <a:effectLst/>
                <a:latin typeface="Times New Roman" panose="02020603050405020304" pitchFamily="18" charset="0"/>
                <a:cs typeface="Times New Roman" panose="02020603050405020304" pitchFamily="18" charset="0"/>
              </a:rPr>
              <a:t>Some of them, however, men from Cyprus and Cyrene, went to Antioch and began to speak to Greeks also, telling them the good news about the Lord Jesus.</a:t>
            </a:r>
            <a:r>
              <a:rPr lang="zh-TW" altLang="en-US" sz="2400" b="1" i="0" dirty="0">
                <a:solidFill>
                  <a:srgbClr val="002060"/>
                </a:solidFill>
                <a:effectLst/>
                <a:latin typeface="Times New Roman" panose="02020603050405020304" pitchFamily="18" charset="0"/>
                <a:cs typeface="Times New Roman" panose="02020603050405020304" pitchFamily="18" charset="0"/>
              </a:rPr>
              <a:t> </a:t>
            </a:r>
            <a:r>
              <a:rPr lang="en-US" sz="2400" b="1" i="0" dirty="0">
                <a:solidFill>
                  <a:srgbClr val="002060"/>
                </a:solidFill>
                <a:effectLst/>
                <a:latin typeface="Times New Roman" panose="02020603050405020304" pitchFamily="18" charset="0"/>
                <a:cs typeface="Times New Roman" panose="02020603050405020304" pitchFamily="18" charset="0"/>
              </a:rPr>
              <a:t>The Lord's hand was with them, and a great number of people believed and turned to the Lord. </a:t>
            </a:r>
            <a:r>
              <a:rPr lang="en-US" altLang="zh-TW" sz="2400" b="1" i="0" dirty="0">
                <a:solidFill>
                  <a:srgbClr val="002060"/>
                </a:solidFill>
                <a:effectLst/>
                <a:latin typeface="Times New Roman" panose="02020603050405020304" pitchFamily="18" charset="0"/>
                <a:cs typeface="Times New Roman" panose="02020603050405020304" pitchFamily="18" charset="0"/>
              </a:rPr>
              <a:t>(Acts 11:20-21)</a:t>
            </a:r>
            <a:endParaRPr lang="en-US" sz="2400" b="1" i="0" dirty="0">
              <a:solidFill>
                <a:srgbClr val="002060"/>
              </a:solidFill>
              <a:effectLst/>
              <a:latin typeface="Times New Roman" panose="02020603050405020304" pitchFamily="18" charset="0"/>
              <a:cs typeface="Times New Roman" panose="02020603050405020304" pitchFamily="18" charset="0"/>
            </a:endParaRPr>
          </a:p>
          <a:p>
            <a:endParaRPr lang="zh-TW" altLang="en-US" dirty="0"/>
          </a:p>
        </p:txBody>
      </p:sp>
      <p:pic>
        <p:nvPicPr>
          <p:cNvPr id="10" name="Picture 9">
            <a:extLst>
              <a:ext uri="{FF2B5EF4-FFF2-40B4-BE49-F238E27FC236}">
                <a16:creationId xmlns:a16="http://schemas.microsoft.com/office/drawing/2014/main" id="{E35853A9-D943-B6F1-ED97-FA2DB179C06A}"/>
              </a:ext>
            </a:extLst>
          </p:cNvPr>
          <p:cNvPicPr>
            <a:picLocks noChangeAspect="1"/>
          </p:cNvPicPr>
          <p:nvPr/>
        </p:nvPicPr>
        <p:blipFill>
          <a:blip r:embed="rId3"/>
          <a:stretch>
            <a:fillRect/>
          </a:stretch>
        </p:blipFill>
        <p:spPr>
          <a:xfrm>
            <a:off x="5884820" y="4673153"/>
            <a:ext cx="2623349" cy="1206019"/>
          </a:xfrm>
          <a:prstGeom prst="rect">
            <a:avLst/>
          </a:prstGeom>
        </p:spPr>
      </p:pic>
    </p:spTree>
    <p:extLst>
      <p:ext uri="{BB962C8B-B14F-4D97-AF65-F5344CB8AC3E}">
        <p14:creationId xmlns:p14="http://schemas.microsoft.com/office/powerpoint/2010/main" val="42042355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8A5FC-7AB7-4BC0-96FB-0DCC8B16F7F2}"/>
              </a:ext>
            </a:extLst>
          </p:cNvPr>
          <p:cNvSpPr>
            <a:spLocks noGrp="1"/>
          </p:cNvSpPr>
          <p:nvPr>
            <p:ph type="ctrTitle"/>
          </p:nvPr>
        </p:nvSpPr>
        <p:spPr>
          <a:xfrm>
            <a:off x="368658" y="163436"/>
            <a:ext cx="5219430" cy="703943"/>
          </a:xfrm>
        </p:spPr>
        <p:txBody>
          <a:bodyPr>
            <a:normAutofit/>
          </a:bodyPr>
          <a:lstStyle/>
          <a:p>
            <a:pPr algn="l"/>
            <a:r>
              <a:rPr lang="en-US" altLang="zh-TW"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7.</a:t>
            </a:r>
            <a:r>
              <a:rPr lang="zh-TW" altLang="en-US"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 終局</a:t>
            </a:r>
            <a:r>
              <a:rPr lang="en-US" altLang="zh-TW"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a:t>
            </a:r>
            <a:r>
              <a:rPr lang="zh-TW" altLang="en-US"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福音傳到地極之時</a:t>
            </a:r>
            <a:endParaRPr lang="en-US" altLang="zh-TW"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endParaRPr>
          </a:p>
        </p:txBody>
      </p:sp>
      <p:sp>
        <p:nvSpPr>
          <p:cNvPr id="3" name="Subtitle 2">
            <a:extLst>
              <a:ext uri="{FF2B5EF4-FFF2-40B4-BE49-F238E27FC236}">
                <a16:creationId xmlns:a16="http://schemas.microsoft.com/office/drawing/2014/main" id="{ECCDD3DB-CD0A-4482-A566-4E303E9C9216}"/>
              </a:ext>
            </a:extLst>
          </p:cNvPr>
          <p:cNvSpPr>
            <a:spLocks noGrp="1"/>
          </p:cNvSpPr>
          <p:nvPr>
            <p:ph type="subTitle" idx="1"/>
          </p:nvPr>
        </p:nvSpPr>
        <p:spPr>
          <a:xfrm>
            <a:off x="114750" y="1069296"/>
            <a:ext cx="5018954" cy="2536053"/>
          </a:xfrm>
        </p:spPr>
        <p:txBody>
          <a:bodyPr>
            <a:noAutofit/>
          </a:bodyPr>
          <a:lstStyle/>
          <a:p>
            <a:pPr algn="l"/>
            <a:r>
              <a:rPr lang="zh-TW" altLang="en-US"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神的旨意必定完成。父神賜給耶穌的人一個也不會失落。</a:t>
            </a:r>
            <a:r>
              <a:rPr lang="en-US" altLang="zh-TW"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a:t>
            </a:r>
            <a:r>
              <a:rPr lang="zh-TW" altLang="en-US"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約</a:t>
            </a:r>
            <a:r>
              <a:rPr lang="en-US" altLang="zh-TW"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6:39)</a:t>
            </a:r>
          </a:p>
          <a:p>
            <a:pPr algn="l"/>
            <a:r>
              <a:rPr lang="zh-TW"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這天國的福音、要傳遍天下、對萬民作見證、然後末期才來到。</a:t>
            </a:r>
            <a:r>
              <a:rPr lang="zh-TW" sz="2800" b="1" kern="100" dirty="0">
                <a:solidFill>
                  <a:srgbClr val="002060"/>
                </a:solidFill>
                <a:effectLst/>
                <a:ea typeface="Times New Roman" panose="02020603050405020304" pitchFamily="18" charset="0"/>
              </a:rPr>
              <a:t> </a:t>
            </a:r>
            <a:r>
              <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a:t>
            </a:r>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太</a:t>
            </a:r>
            <a:r>
              <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24:14)</a:t>
            </a:r>
            <a:endParaRPr lang="en-US" sz="2800" b="1" dirty="0">
              <a:solidFill>
                <a:srgbClr val="002060"/>
              </a:solidFill>
            </a:endParaRPr>
          </a:p>
        </p:txBody>
      </p:sp>
      <p:pic>
        <p:nvPicPr>
          <p:cNvPr id="5" name="Picture 4">
            <a:extLst>
              <a:ext uri="{FF2B5EF4-FFF2-40B4-BE49-F238E27FC236}">
                <a16:creationId xmlns:a16="http://schemas.microsoft.com/office/drawing/2014/main" id="{45AFAC36-DA4D-E3B2-0978-AB862B07D714}"/>
              </a:ext>
            </a:extLst>
          </p:cNvPr>
          <p:cNvPicPr>
            <a:picLocks noChangeAspect="1"/>
          </p:cNvPicPr>
          <p:nvPr/>
        </p:nvPicPr>
        <p:blipFill>
          <a:blip r:embed="rId2"/>
          <a:stretch>
            <a:fillRect/>
          </a:stretch>
        </p:blipFill>
        <p:spPr>
          <a:xfrm>
            <a:off x="3871774" y="3807266"/>
            <a:ext cx="3302001" cy="1779521"/>
          </a:xfrm>
          <a:prstGeom prst="rect">
            <a:avLst/>
          </a:prstGeom>
        </p:spPr>
      </p:pic>
      <p:sp>
        <p:nvSpPr>
          <p:cNvPr id="6" name="TextBox 5">
            <a:extLst>
              <a:ext uri="{FF2B5EF4-FFF2-40B4-BE49-F238E27FC236}">
                <a16:creationId xmlns:a16="http://schemas.microsoft.com/office/drawing/2014/main" id="{BA2C6C93-637D-42AA-87CA-429AC29B76A6}"/>
              </a:ext>
            </a:extLst>
          </p:cNvPr>
          <p:cNvSpPr txBox="1"/>
          <p:nvPr/>
        </p:nvSpPr>
        <p:spPr>
          <a:xfrm>
            <a:off x="5486401" y="282604"/>
            <a:ext cx="6203497" cy="523220"/>
          </a:xfrm>
          <a:prstGeom prst="rect">
            <a:avLst/>
          </a:prstGeom>
          <a:noFill/>
        </p:spPr>
        <p:txBody>
          <a:bodyPr wrap="square">
            <a:spAutoFit/>
          </a:bodyPr>
          <a:lstStyle/>
          <a:p>
            <a:r>
              <a:rPr lang="en-US" sz="2800" dirty="0">
                <a:latin typeface="Times New Roman" panose="02020603050405020304" pitchFamily="18" charset="0"/>
                <a:ea typeface="TSC UKai M TT" panose="02010609030101010101" pitchFamily="49" charset="-122"/>
                <a:cs typeface="Times New Roman" panose="02020603050405020304" pitchFamily="18" charset="0"/>
              </a:rPr>
              <a:t> </a:t>
            </a:r>
            <a:r>
              <a:rPr lang="en-US" sz="28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7. Eschatology:</a:t>
            </a:r>
            <a:r>
              <a:rPr lang="en-US" altLang="zh-TW" sz="28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 Final Destination </a:t>
            </a:r>
            <a:endParaRPr lang="en-US" sz="28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endParaRPr>
          </a:p>
        </p:txBody>
      </p:sp>
      <p:sp>
        <p:nvSpPr>
          <p:cNvPr id="8" name="TextBox 7">
            <a:extLst>
              <a:ext uri="{FF2B5EF4-FFF2-40B4-BE49-F238E27FC236}">
                <a16:creationId xmlns:a16="http://schemas.microsoft.com/office/drawing/2014/main" id="{D4B9C7EB-4695-4513-6266-86B7ACA60AE1}"/>
              </a:ext>
            </a:extLst>
          </p:cNvPr>
          <p:cNvSpPr txBox="1"/>
          <p:nvPr/>
        </p:nvSpPr>
        <p:spPr>
          <a:xfrm>
            <a:off x="5522775" y="1007485"/>
            <a:ext cx="6325196" cy="2569934"/>
          </a:xfrm>
          <a:prstGeom prst="rect">
            <a:avLst/>
          </a:prstGeom>
          <a:noFill/>
        </p:spPr>
        <p:txBody>
          <a:bodyPr wrap="square">
            <a:spAutoFit/>
          </a:bodyPr>
          <a:lstStyle/>
          <a:p>
            <a:r>
              <a:rPr lang="en-US" sz="2300" b="1" i="0" dirty="0">
                <a:solidFill>
                  <a:srgbClr val="002060"/>
                </a:solidFill>
                <a:effectLst/>
                <a:latin typeface="Times New Roman" panose="02020603050405020304" pitchFamily="18" charset="0"/>
                <a:cs typeface="Times New Roman" panose="02020603050405020304" pitchFamily="18" charset="0"/>
              </a:rPr>
              <a:t>And this is the will of him who sent me, that I shall lose none of all those he has given me, but raise them up at the last day.</a:t>
            </a:r>
            <a:r>
              <a:rPr lang="zh-TW" altLang="en-US" sz="2300" b="1" i="0" dirty="0">
                <a:solidFill>
                  <a:srgbClr val="002060"/>
                </a:solidFill>
                <a:effectLst/>
                <a:latin typeface="Times New Roman" panose="02020603050405020304" pitchFamily="18" charset="0"/>
                <a:cs typeface="Times New Roman" panose="02020603050405020304" pitchFamily="18" charset="0"/>
              </a:rPr>
              <a:t> </a:t>
            </a:r>
            <a:r>
              <a:rPr lang="en-US" altLang="zh-TW" sz="2300" b="1" i="0" dirty="0">
                <a:solidFill>
                  <a:srgbClr val="002060"/>
                </a:solidFill>
                <a:effectLst/>
                <a:latin typeface="Times New Roman" panose="02020603050405020304" pitchFamily="18" charset="0"/>
                <a:cs typeface="Times New Roman" panose="02020603050405020304" pitchFamily="18" charset="0"/>
              </a:rPr>
              <a:t>(John 6:</a:t>
            </a:r>
            <a:r>
              <a:rPr lang="en-US" sz="2300" b="1" dirty="0">
                <a:solidFill>
                  <a:srgbClr val="002060"/>
                </a:solidFill>
                <a:latin typeface="Times New Roman" panose="02020603050405020304" pitchFamily="18" charset="0"/>
                <a:cs typeface="Times New Roman" panose="02020603050405020304" pitchFamily="18" charset="0"/>
              </a:rPr>
              <a:t>39)</a:t>
            </a:r>
            <a:endParaRPr lang="zh-TW" altLang="en-US" sz="2300" b="1" dirty="0">
              <a:solidFill>
                <a:srgbClr val="002060"/>
              </a:solidFill>
              <a:latin typeface="Times New Roman" panose="02020603050405020304" pitchFamily="18" charset="0"/>
              <a:cs typeface="Times New Roman" panose="02020603050405020304" pitchFamily="18" charset="0"/>
            </a:endParaRPr>
          </a:p>
          <a:p>
            <a:endParaRPr lang="zh-TW" altLang="en-US" sz="2300" dirty="0"/>
          </a:p>
          <a:p>
            <a:r>
              <a:rPr lang="en-US" sz="2300" b="1" i="0" dirty="0">
                <a:solidFill>
                  <a:srgbClr val="002060"/>
                </a:solidFill>
                <a:effectLst/>
                <a:latin typeface="Times New Roman" panose="02020603050405020304" pitchFamily="18" charset="0"/>
                <a:cs typeface="Times New Roman" panose="02020603050405020304" pitchFamily="18" charset="0"/>
              </a:rPr>
              <a:t>And this gospel of the kingdom will be preached in the whole world as a testimony to all nations, and then the end will come. (Matthew 24:14)</a:t>
            </a:r>
            <a:endParaRPr lang="en-US" altLang="zh-TW" sz="23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51751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8A5FC-7AB7-4BC0-96FB-0DCC8B16F7F2}"/>
              </a:ext>
            </a:extLst>
          </p:cNvPr>
          <p:cNvSpPr>
            <a:spLocks noGrp="1"/>
          </p:cNvSpPr>
          <p:nvPr>
            <p:ph type="ctrTitle"/>
          </p:nvPr>
        </p:nvSpPr>
        <p:spPr>
          <a:xfrm>
            <a:off x="442852" y="184851"/>
            <a:ext cx="5213366" cy="703943"/>
          </a:xfrm>
        </p:spPr>
        <p:txBody>
          <a:bodyPr>
            <a:normAutofit/>
          </a:bodyPr>
          <a:lstStyle/>
          <a:p>
            <a:pPr algn="l"/>
            <a:r>
              <a:rPr lang="zh-TW" altLang="en-US" sz="40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      </a:t>
            </a:r>
            <a:r>
              <a:rPr lang="zh-TW" altLang="en-US"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為何要參加短宣</a:t>
            </a:r>
            <a:r>
              <a:rPr lang="en-US" altLang="zh-TW"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a:t>
            </a:r>
          </a:p>
        </p:txBody>
      </p:sp>
      <p:pic>
        <p:nvPicPr>
          <p:cNvPr id="3" name="Picture 2">
            <a:extLst>
              <a:ext uri="{FF2B5EF4-FFF2-40B4-BE49-F238E27FC236}">
                <a16:creationId xmlns:a16="http://schemas.microsoft.com/office/drawing/2014/main" id="{EF7FEE4F-8919-F52A-A0BC-830166C3CF3E}"/>
              </a:ext>
            </a:extLst>
          </p:cNvPr>
          <p:cNvPicPr>
            <a:picLocks noChangeAspect="1"/>
          </p:cNvPicPr>
          <p:nvPr/>
        </p:nvPicPr>
        <p:blipFill>
          <a:blip r:embed="rId3"/>
          <a:stretch>
            <a:fillRect/>
          </a:stretch>
        </p:blipFill>
        <p:spPr>
          <a:xfrm>
            <a:off x="669389" y="1171649"/>
            <a:ext cx="3794821" cy="3660359"/>
          </a:xfrm>
          <a:prstGeom prst="rect">
            <a:avLst/>
          </a:prstGeom>
        </p:spPr>
      </p:pic>
      <p:pic>
        <p:nvPicPr>
          <p:cNvPr id="4" name="Picture 3">
            <a:extLst>
              <a:ext uri="{FF2B5EF4-FFF2-40B4-BE49-F238E27FC236}">
                <a16:creationId xmlns:a16="http://schemas.microsoft.com/office/drawing/2014/main" id="{5E11444A-2A58-DF6C-E5EA-1944524CA666}"/>
              </a:ext>
            </a:extLst>
          </p:cNvPr>
          <p:cNvPicPr>
            <a:picLocks noChangeAspect="1"/>
          </p:cNvPicPr>
          <p:nvPr/>
        </p:nvPicPr>
        <p:blipFill>
          <a:blip r:embed="rId4"/>
          <a:stretch>
            <a:fillRect/>
          </a:stretch>
        </p:blipFill>
        <p:spPr>
          <a:xfrm>
            <a:off x="4163764" y="4832008"/>
            <a:ext cx="3263580" cy="1558286"/>
          </a:xfrm>
          <a:prstGeom prst="rect">
            <a:avLst/>
          </a:prstGeom>
        </p:spPr>
      </p:pic>
      <p:graphicFrame>
        <p:nvGraphicFramePr>
          <p:cNvPr id="7" name="内容占位符 3">
            <a:extLst>
              <a:ext uri="{FF2B5EF4-FFF2-40B4-BE49-F238E27FC236}">
                <a16:creationId xmlns:a16="http://schemas.microsoft.com/office/drawing/2014/main" id="{139E8F9B-F0E3-15E2-A734-B40FE10B956A}"/>
              </a:ext>
            </a:extLst>
          </p:cNvPr>
          <p:cNvGraphicFramePr>
            <a:graphicFrameLocks/>
          </p:cNvGraphicFramePr>
          <p:nvPr>
            <p:extLst>
              <p:ext uri="{D42A27DB-BD31-4B8C-83A1-F6EECF244321}">
                <p14:modId xmlns:p14="http://schemas.microsoft.com/office/powerpoint/2010/main" val="2003316587"/>
              </p:ext>
            </p:extLst>
          </p:nvPr>
        </p:nvGraphicFramePr>
        <p:xfrm>
          <a:off x="6763885" y="906784"/>
          <a:ext cx="3509461" cy="384219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TextBox 7">
            <a:extLst>
              <a:ext uri="{FF2B5EF4-FFF2-40B4-BE49-F238E27FC236}">
                <a16:creationId xmlns:a16="http://schemas.microsoft.com/office/drawing/2014/main" id="{5AF7D349-E964-4D29-542B-E777887B4B51}"/>
              </a:ext>
            </a:extLst>
          </p:cNvPr>
          <p:cNvSpPr txBox="1"/>
          <p:nvPr/>
        </p:nvSpPr>
        <p:spPr>
          <a:xfrm>
            <a:off x="6106063" y="304019"/>
            <a:ext cx="4825103" cy="584775"/>
          </a:xfrm>
          <a:prstGeom prst="rect">
            <a:avLst/>
          </a:prstGeom>
          <a:noFill/>
        </p:spPr>
        <p:txBody>
          <a:bodyPr wrap="none" rtlCol="0">
            <a:spAutoFit/>
          </a:bodyPr>
          <a:lstStyle/>
          <a:p>
            <a:r>
              <a:rPr lang="en-US" sz="3200" b="1" dirty="0">
                <a:solidFill>
                  <a:srgbClr val="00B050"/>
                </a:solidFill>
                <a:latin typeface="Times New Roman" panose="02020603050405020304" pitchFamily="18" charset="0"/>
                <a:cs typeface="Times New Roman" panose="02020603050405020304" pitchFamily="18" charset="0"/>
              </a:rPr>
              <a:t>Why Short Term Mission?</a:t>
            </a:r>
          </a:p>
        </p:txBody>
      </p:sp>
    </p:spTree>
    <p:extLst>
      <p:ext uri="{BB962C8B-B14F-4D97-AF65-F5344CB8AC3E}">
        <p14:creationId xmlns:p14="http://schemas.microsoft.com/office/powerpoint/2010/main" val="21075053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8A5FC-7AB7-4BC0-96FB-0DCC8B16F7F2}"/>
              </a:ext>
            </a:extLst>
          </p:cNvPr>
          <p:cNvSpPr>
            <a:spLocks noGrp="1"/>
          </p:cNvSpPr>
          <p:nvPr>
            <p:ph type="ctrTitle"/>
          </p:nvPr>
        </p:nvSpPr>
        <p:spPr>
          <a:xfrm>
            <a:off x="461095" y="267526"/>
            <a:ext cx="4777112" cy="703943"/>
          </a:xfrm>
        </p:spPr>
        <p:txBody>
          <a:bodyPr>
            <a:normAutofit/>
          </a:bodyPr>
          <a:lstStyle/>
          <a:p>
            <a:r>
              <a:rPr lang="zh-TW" altLang="en-US" sz="3200" b="1" i="0" u="none" strike="noStrike" baseline="0" dirty="0">
                <a:solidFill>
                  <a:srgbClr val="00B050"/>
                </a:solidFill>
                <a:latin typeface="TSC UKai M TT" panose="02010609030101010101" pitchFamily="49" charset="-122"/>
                <a:ea typeface="TSC UKai M TT" panose="02010609030101010101" pitchFamily="49" charset="-122"/>
              </a:rPr>
              <a:t>二</a:t>
            </a:r>
            <a:r>
              <a:rPr lang="zh-TW" sz="3200" b="1" kern="100" dirty="0">
                <a:solidFill>
                  <a:srgbClr val="00B050"/>
                </a:solidFill>
                <a:effectLst/>
                <a:latin typeface="Times New Roman" panose="02020603050405020304" pitchFamily="18" charset="0"/>
                <a:ea typeface="TSC UKai M TT" panose="02010609030101010101" pitchFamily="49" charset="-122"/>
                <a:cs typeface="Times New Roman" panose="02020603050405020304" pitchFamily="18" charset="0"/>
              </a:rPr>
              <a:t>、</a:t>
            </a:r>
            <a:r>
              <a:rPr lang="zh-TW" altLang="en-US" sz="3200" b="1" i="0" u="none" strike="noStrike" baseline="0" dirty="0">
                <a:solidFill>
                  <a:srgbClr val="00B050"/>
                </a:solidFill>
                <a:latin typeface="TSC UKai M TT" panose="02010609030101010101" pitchFamily="49" charset="-122"/>
                <a:ea typeface="TSC UKai M TT" panose="02010609030101010101" pitchFamily="49" charset="-122"/>
              </a:rPr>
              <a:t> 為何要參與短宣</a:t>
            </a:r>
            <a:r>
              <a:rPr lang="en-US" altLang="zh-TW" sz="3200" b="1" i="0" u="none" strike="noStrike" baseline="0"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a:t>
            </a:r>
            <a:endParaRPr lang="en-US" sz="3200"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endParaRPr>
          </a:p>
        </p:txBody>
      </p:sp>
      <p:sp>
        <p:nvSpPr>
          <p:cNvPr id="3" name="Subtitle 2">
            <a:extLst>
              <a:ext uri="{FF2B5EF4-FFF2-40B4-BE49-F238E27FC236}">
                <a16:creationId xmlns:a16="http://schemas.microsoft.com/office/drawing/2014/main" id="{ECCDD3DB-CD0A-4482-A566-4E303E9C9216}"/>
              </a:ext>
            </a:extLst>
          </p:cNvPr>
          <p:cNvSpPr>
            <a:spLocks noGrp="1"/>
          </p:cNvSpPr>
          <p:nvPr>
            <p:ph type="subTitle" idx="1"/>
          </p:nvPr>
        </p:nvSpPr>
        <p:spPr>
          <a:xfrm>
            <a:off x="461094" y="1168681"/>
            <a:ext cx="5014420" cy="3285753"/>
          </a:xfrm>
        </p:spPr>
        <p:txBody>
          <a:bodyPr>
            <a:normAutofit lnSpcReduction="10000"/>
          </a:bodyPr>
          <a:lstStyle/>
          <a:p>
            <a:pPr marL="563563" indent="-563563" algn="l">
              <a:buFont typeface="+mj-lt"/>
              <a:buAutoNum type="arabicPeriod"/>
            </a:pPr>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全職的宣教士極度的缺乏</a:t>
            </a:r>
            <a:endPar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a:p>
            <a:pPr marL="563563" indent="-563563" algn="l">
              <a:buFont typeface="+mj-lt"/>
              <a:buAutoNum type="arabicPeriod"/>
            </a:pPr>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宣教士需要委身的同工群</a:t>
            </a:r>
            <a:endPar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a:p>
            <a:pPr marL="563563" indent="-563563" algn="l">
              <a:buFont typeface="+mj-lt"/>
              <a:buAutoNum type="arabicPeriod"/>
            </a:pPr>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從短宣到長宣的探索過程</a:t>
            </a:r>
            <a:endPar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a:p>
            <a:pPr marL="563563" indent="-563563" algn="l">
              <a:buFont typeface="+mj-lt"/>
              <a:buAutoNum type="arabicPeriod"/>
            </a:pPr>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明白自己需要的全人裝備</a:t>
            </a:r>
            <a:endPar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a:p>
            <a:pPr marL="563563" indent="-563563" algn="l">
              <a:buFont typeface="+mj-lt"/>
              <a:buAutoNum type="arabicPeriod"/>
            </a:pPr>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幫助教會得著急需的支援</a:t>
            </a:r>
            <a:endPar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a:p>
            <a:pPr marL="563563" indent="-563563" algn="l">
              <a:buFont typeface="+mj-lt"/>
              <a:buAutoNum type="arabicPeriod"/>
            </a:pPr>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成為神可使用的無愧工人</a:t>
            </a:r>
            <a:endPar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a:p>
            <a:pPr marL="563563" indent="-563563" algn="l">
              <a:buFont typeface="+mj-lt"/>
              <a:buAutoNum type="arabicPeriod"/>
            </a:pPr>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讓更多的人得裝備和成全</a:t>
            </a:r>
            <a:endParaRPr lang="en-US" altLang="zh-TW" sz="2800" b="1" dirty="0">
              <a:solidFill>
                <a:srgbClr val="002060"/>
              </a:solidFill>
              <a:latin typeface="TSC UKai M TT" panose="02010609030101010101" pitchFamily="49" charset="-122"/>
              <a:ea typeface="TSC UKai M TT" panose="02010609030101010101" pitchFamily="49" charset="-122"/>
            </a:endParaRPr>
          </a:p>
          <a:p>
            <a:pPr algn="l"/>
            <a:endParaRPr lang="en-US" sz="3200" b="1" dirty="0">
              <a:solidFill>
                <a:srgbClr val="002060"/>
              </a:solidFill>
            </a:endParaRPr>
          </a:p>
        </p:txBody>
      </p:sp>
      <p:pic>
        <p:nvPicPr>
          <p:cNvPr id="4" name="Picture 3">
            <a:extLst>
              <a:ext uri="{FF2B5EF4-FFF2-40B4-BE49-F238E27FC236}">
                <a16:creationId xmlns:a16="http://schemas.microsoft.com/office/drawing/2014/main" id="{49324D69-2443-06F9-239B-FCC5F6B3880F}"/>
              </a:ext>
            </a:extLst>
          </p:cNvPr>
          <p:cNvPicPr>
            <a:picLocks noChangeAspect="1"/>
          </p:cNvPicPr>
          <p:nvPr/>
        </p:nvPicPr>
        <p:blipFill>
          <a:blip r:embed="rId3"/>
          <a:stretch>
            <a:fillRect/>
          </a:stretch>
        </p:blipFill>
        <p:spPr>
          <a:xfrm>
            <a:off x="4767943" y="4651646"/>
            <a:ext cx="2181081" cy="1225519"/>
          </a:xfrm>
          <a:prstGeom prst="rect">
            <a:avLst/>
          </a:prstGeom>
        </p:spPr>
      </p:pic>
      <p:sp>
        <p:nvSpPr>
          <p:cNvPr id="6" name="TextBox 5">
            <a:extLst>
              <a:ext uri="{FF2B5EF4-FFF2-40B4-BE49-F238E27FC236}">
                <a16:creationId xmlns:a16="http://schemas.microsoft.com/office/drawing/2014/main" id="{29A48CDC-CF14-6AEB-CF25-10F782512DE9}"/>
              </a:ext>
            </a:extLst>
          </p:cNvPr>
          <p:cNvSpPr txBox="1"/>
          <p:nvPr/>
        </p:nvSpPr>
        <p:spPr>
          <a:xfrm>
            <a:off x="5475514" y="1012647"/>
            <a:ext cx="6093822" cy="3367268"/>
          </a:xfrm>
          <a:prstGeom prst="rect">
            <a:avLst/>
          </a:prstGeom>
          <a:noFill/>
        </p:spPr>
        <p:txBody>
          <a:bodyPr wrap="square">
            <a:spAutoFit/>
          </a:bodyPr>
          <a:lstStyle/>
          <a:p>
            <a:pPr>
              <a:lnSpc>
                <a:spcPts val="3700"/>
              </a:lnSpc>
            </a:pPr>
            <a:r>
              <a:rPr lang="en-US" altLang="zh-TW" sz="2400" b="1" dirty="0">
                <a:solidFill>
                  <a:srgbClr val="002060"/>
                </a:solidFill>
                <a:latin typeface="Times New Roman" panose="02020603050405020304" pitchFamily="18" charset="0"/>
                <a:cs typeface="Times New Roman" panose="02020603050405020304" pitchFamily="18" charset="0"/>
              </a:rPr>
              <a:t>1. Shortage of career missionaries</a:t>
            </a:r>
            <a:endParaRPr lang="zh-TW" altLang="en-US" sz="2400" b="1" dirty="0">
              <a:solidFill>
                <a:srgbClr val="002060"/>
              </a:solidFill>
              <a:latin typeface="Times New Roman" panose="02020603050405020304" pitchFamily="18" charset="0"/>
              <a:cs typeface="Times New Roman" panose="02020603050405020304" pitchFamily="18" charset="0"/>
            </a:endParaRPr>
          </a:p>
          <a:p>
            <a:pPr>
              <a:lnSpc>
                <a:spcPts val="3700"/>
              </a:lnSpc>
            </a:pPr>
            <a:r>
              <a:rPr lang="en-US" altLang="zh-TW" sz="2400" b="1" dirty="0">
                <a:solidFill>
                  <a:srgbClr val="002060"/>
                </a:solidFill>
                <a:latin typeface="Times New Roman" panose="02020603050405020304" pitchFamily="18" charset="0"/>
                <a:cs typeface="Times New Roman" panose="02020603050405020304" pitchFamily="18" charset="0"/>
              </a:rPr>
              <a:t>2. Missionaries needs co-workers</a:t>
            </a:r>
            <a:endParaRPr lang="zh-TW" altLang="en-US" sz="2400" b="1" dirty="0">
              <a:solidFill>
                <a:srgbClr val="002060"/>
              </a:solidFill>
              <a:latin typeface="Times New Roman" panose="02020603050405020304" pitchFamily="18" charset="0"/>
              <a:cs typeface="Times New Roman" panose="02020603050405020304" pitchFamily="18" charset="0"/>
            </a:endParaRPr>
          </a:p>
          <a:p>
            <a:pPr>
              <a:lnSpc>
                <a:spcPts val="3700"/>
              </a:lnSpc>
            </a:pPr>
            <a:r>
              <a:rPr lang="en-US" altLang="zh-TW" sz="2400" b="1" dirty="0">
                <a:solidFill>
                  <a:srgbClr val="002060"/>
                </a:solidFill>
                <a:latin typeface="Times New Roman" panose="02020603050405020304" pitchFamily="18" charset="0"/>
                <a:cs typeface="Times New Roman" panose="02020603050405020304" pitchFamily="18" charset="0"/>
              </a:rPr>
              <a:t>3. Processes to become missionaries</a:t>
            </a:r>
            <a:endParaRPr lang="zh-TW" altLang="en-US" sz="2400" b="1" dirty="0">
              <a:solidFill>
                <a:srgbClr val="002060"/>
              </a:solidFill>
              <a:latin typeface="Times New Roman" panose="02020603050405020304" pitchFamily="18" charset="0"/>
              <a:cs typeface="Times New Roman" panose="02020603050405020304" pitchFamily="18" charset="0"/>
            </a:endParaRPr>
          </a:p>
          <a:p>
            <a:pPr>
              <a:lnSpc>
                <a:spcPts val="3700"/>
              </a:lnSpc>
            </a:pPr>
            <a:r>
              <a:rPr lang="en-US" altLang="zh-TW" sz="2400" b="1" dirty="0">
                <a:solidFill>
                  <a:srgbClr val="002060"/>
                </a:solidFill>
                <a:latin typeface="Times New Roman" panose="02020603050405020304" pitchFamily="18" charset="0"/>
                <a:cs typeface="Times New Roman" panose="02020603050405020304" pitchFamily="18" charset="0"/>
              </a:rPr>
              <a:t>4. Aware of the necessity of training</a:t>
            </a:r>
            <a:endParaRPr lang="zh-TW" altLang="en-US" sz="2400" b="1" dirty="0">
              <a:solidFill>
                <a:srgbClr val="002060"/>
              </a:solidFill>
              <a:latin typeface="Times New Roman" panose="02020603050405020304" pitchFamily="18" charset="0"/>
              <a:cs typeface="Times New Roman" panose="02020603050405020304" pitchFamily="18" charset="0"/>
            </a:endParaRPr>
          </a:p>
          <a:p>
            <a:pPr>
              <a:lnSpc>
                <a:spcPts val="3700"/>
              </a:lnSpc>
            </a:pPr>
            <a:r>
              <a:rPr lang="en-US" altLang="zh-TW" sz="2400" b="1" dirty="0">
                <a:solidFill>
                  <a:srgbClr val="002060"/>
                </a:solidFill>
                <a:latin typeface="Times New Roman" panose="02020603050405020304" pitchFamily="18" charset="0"/>
                <a:cs typeface="Times New Roman" panose="02020603050405020304" pitchFamily="18" charset="0"/>
              </a:rPr>
              <a:t>5. Help churches in mission fields</a:t>
            </a:r>
          </a:p>
          <a:p>
            <a:pPr>
              <a:lnSpc>
                <a:spcPts val="3700"/>
              </a:lnSpc>
            </a:pPr>
            <a:r>
              <a:rPr lang="en-US" altLang="zh-TW" sz="2400" b="1" dirty="0">
                <a:solidFill>
                  <a:srgbClr val="002060"/>
                </a:solidFill>
                <a:latin typeface="Times New Roman" panose="02020603050405020304" pitchFamily="18" charset="0"/>
                <a:cs typeface="Times New Roman" panose="02020603050405020304" pitchFamily="18" charset="0"/>
              </a:rPr>
              <a:t>6. become workers without shame</a:t>
            </a:r>
          </a:p>
          <a:p>
            <a:pPr>
              <a:lnSpc>
                <a:spcPts val="3700"/>
              </a:lnSpc>
            </a:pPr>
            <a:r>
              <a:rPr lang="en-US" altLang="zh-TW" sz="2400" b="1" dirty="0">
                <a:solidFill>
                  <a:srgbClr val="002060"/>
                </a:solidFill>
                <a:latin typeface="Times New Roman" panose="02020603050405020304" pitchFamily="18" charset="0"/>
                <a:cs typeface="Times New Roman" panose="02020603050405020304" pitchFamily="18" charset="0"/>
              </a:rPr>
              <a:t>7. Allow more people to be equipped</a:t>
            </a:r>
            <a:endParaRPr lang="zh-TW" altLang="en-US" sz="2400" b="1" dirty="0">
              <a:solidFill>
                <a:srgbClr val="00206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ACE4585F-9B1C-DD1D-99F0-5A7CD9CCB4B4}"/>
              </a:ext>
            </a:extLst>
          </p:cNvPr>
          <p:cNvSpPr txBox="1"/>
          <p:nvPr/>
        </p:nvSpPr>
        <p:spPr>
          <a:xfrm>
            <a:off x="5475514" y="368462"/>
            <a:ext cx="6093822" cy="800219"/>
          </a:xfrm>
          <a:prstGeom prst="rect">
            <a:avLst/>
          </a:prstGeom>
          <a:noFill/>
        </p:spPr>
        <p:txBody>
          <a:bodyPr wrap="square">
            <a:spAutoFit/>
          </a:bodyPr>
          <a:lstStyle/>
          <a:p>
            <a:r>
              <a:rPr lang="en-US" altLang="zh-TW" sz="2800" b="1" dirty="0">
                <a:solidFill>
                  <a:srgbClr val="00B050"/>
                </a:solidFill>
                <a:latin typeface="Times New Roman" panose="02020603050405020304" pitchFamily="18" charset="0"/>
                <a:cs typeface="Times New Roman" panose="02020603050405020304" pitchFamily="18" charset="0"/>
              </a:rPr>
              <a:t>2. Why </a:t>
            </a:r>
            <a:r>
              <a:rPr lang="en-US" sz="2800" b="1" dirty="0">
                <a:solidFill>
                  <a:srgbClr val="00B050"/>
                </a:solidFill>
                <a:latin typeface="Times New Roman" panose="02020603050405020304" pitchFamily="18" charset="0"/>
                <a:cs typeface="Times New Roman" panose="02020603050405020304" pitchFamily="18" charset="0"/>
              </a:rPr>
              <a:t>Short Term Mission?</a:t>
            </a:r>
          </a:p>
          <a:p>
            <a:endParaRPr lang="en-US" dirty="0"/>
          </a:p>
        </p:txBody>
      </p:sp>
    </p:spTree>
    <p:extLst>
      <p:ext uri="{BB962C8B-B14F-4D97-AF65-F5344CB8AC3E}">
        <p14:creationId xmlns:p14="http://schemas.microsoft.com/office/powerpoint/2010/main" val="40046260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8A5FC-7AB7-4BC0-96FB-0DCC8B16F7F2}"/>
              </a:ext>
            </a:extLst>
          </p:cNvPr>
          <p:cNvSpPr>
            <a:spLocks noGrp="1"/>
          </p:cNvSpPr>
          <p:nvPr>
            <p:ph type="ctrTitle"/>
          </p:nvPr>
        </p:nvSpPr>
        <p:spPr>
          <a:xfrm>
            <a:off x="362944" y="104502"/>
            <a:ext cx="5313502" cy="600891"/>
          </a:xfrm>
        </p:spPr>
        <p:txBody>
          <a:bodyPr>
            <a:noAutofit/>
          </a:bodyPr>
          <a:lstStyle/>
          <a:p>
            <a:pPr algn="l"/>
            <a:r>
              <a:rPr lang="en-US" altLang="zh-TW"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1.</a:t>
            </a:r>
            <a:r>
              <a:rPr lang="zh-TW" altLang="en-US"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 全職的宣教士極度的缺乏</a:t>
            </a:r>
            <a:endParaRPr lang="en-US" altLang="zh-TW"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endParaRPr>
          </a:p>
        </p:txBody>
      </p:sp>
      <p:sp>
        <p:nvSpPr>
          <p:cNvPr id="3" name="Subtitle 2">
            <a:extLst>
              <a:ext uri="{FF2B5EF4-FFF2-40B4-BE49-F238E27FC236}">
                <a16:creationId xmlns:a16="http://schemas.microsoft.com/office/drawing/2014/main" id="{ECCDD3DB-CD0A-4482-A566-4E303E9C9216}"/>
              </a:ext>
            </a:extLst>
          </p:cNvPr>
          <p:cNvSpPr>
            <a:spLocks noGrp="1"/>
          </p:cNvSpPr>
          <p:nvPr>
            <p:ph type="subTitle" idx="1"/>
          </p:nvPr>
        </p:nvSpPr>
        <p:spPr>
          <a:xfrm>
            <a:off x="169817" y="817680"/>
            <a:ext cx="4754880" cy="3654795"/>
          </a:xfrm>
        </p:spPr>
        <p:txBody>
          <a:bodyPr>
            <a:normAutofit fontScale="85000" lnSpcReduction="20000"/>
          </a:bodyPr>
          <a:lstStyle/>
          <a:p>
            <a:pPr algn="l"/>
            <a:r>
              <a:rPr lang="zh-TW" altLang="en-US" sz="33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宣教士的條件讓人望而卻步</a:t>
            </a:r>
            <a:endParaRPr lang="en-US" altLang="zh-TW" sz="33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a:p>
            <a:pPr algn="l">
              <a:lnSpc>
                <a:spcPts val="2500"/>
              </a:lnSpc>
              <a:spcBef>
                <a:spcPts val="0"/>
              </a:spcBef>
            </a:pPr>
            <a:endParaRPr lang="en-US" altLang="zh-TW" sz="33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a:p>
            <a:pPr algn="l"/>
            <a:r>
              <a:rPr lang="zh-TW" altLang="en-US" sz="33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諸般的限制</a:t>
            </a:r>
            <a:r>
              <a:rPr lang="en-US" altLang="zh-TW" sz="33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a:t>
            </a:r>
            <a:r>
              <a:rPr lang="zh-TW" altLang="en-US" sz="33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 </a:t>
            </a:r>
            <a:endParaRPr lang="en-US" altLang="zh-TW" sz="33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a:p>
            <a:pPr algn="l">
              <a:lnSpc>
                <a:spcPts val="2500"/>
              </a:lnSpc>
              <a:spcBef>
                <a:spcPts val="0"/>
              </a:spcBef>
            </a:pPr>
            <a:endParaRPr lang="en-US" altLang="zh-TW" sz="33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a:p>
            <a:pPr algn="l"/>
            <a:r>
              <a:rPr lang="zh-TW" altLang="en-US" sz="33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年齡</a:t>
            </a:r>
            <a:r>
              <a:rPr lang="zh-TW" sz="33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a:t>
            </a:r>
            <a:r>
              <a:rPr lang="zh-TW" altLang="en-US" sz="33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家</a:t>
            </a:r>
            <a:r>
              <a:rPr lang="zh-TW" altLang="en-US" sz="33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庭</a:t>
            </a:r>
            <a:r>
              <a:rPr lang="zh-TW" sz="33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a:t>
            </a:r>
            <a:r>
              <a:rPr lang="zh-TW" altLang="en-US" sz="33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經費</a:t>
            </a:r>
            <a:r>
              <a:rPr lang="zh-TW" sz="33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a:t>
            </a:r>
            <a:r>
              <a:rPr lang="zh-TW" altLang="en-US" sz="33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裝備</a:t>
            </a:r>
            <a:r>
              <a:rPr lang="zh-TW" sz="33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a:t>
            </a:r>
            <a:endParaRPr lang="en-US" altLang="zh-TW" sz="33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endParaRPr>
          </a:p>
          <a:p>
            <a:pPr algn="l"/>
            <a:r>
              <a:rPr lang="zh-TW" altLang="en-US" sz="33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經驗</a:t>
            </a:r>
            <a:r>
              <a:rPr lang="zh-TW" sz="33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a:t>
            </a:r>
            <a:r>
              <a:rPr lang="zh-TW" altLang="en-US" sz="33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恩賜</a:t>
            </a:r>
            <a:r>
              <a:rPr lang="zh-TW" sz="33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a:t>
            </a:r>
            <a:r>
              <a:rPr lang="zh-TW" altLang="en-US" sz="33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健康</a:t>
            </a:r>
            <a:r>
              <a:rPr lang="zh-TW" sz="33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a:t>
            </a:r>
            <a:r>
              <a:rPr lang="zh-TW" altLang="en-US" sz="33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呼召</a:t>
            </a:r>
            <a:r>
              <a:rPr lang="zh-TW" sz="33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a:t>
            </a:r>
            <a:endParaRPr lang="en-US" altLang="zh-TW" sz="33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endParaRPr>
          </a:p>
          <a:p>
            <a:pPr algn="l"/>
            <a:r>
              <a:rPr lang="zh-TW" altLang="en-US" sz="33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護照</a:t>
            </a:r>
            <a:r>
              <a:rPr lang="zh-TW" sz="33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a:t>
            </a:r>
            <a:r>
              <a:rPr lang="zh-TW" altLang="en-US" sz="33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差會</a:t>
            </a:r>
            <a:r>
              <a:rPr lang="zh-TW" sz="33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a:t>
            </a:r>
            <a:r>
              <a:rPr lang="zh-TW" altLang="en-US" sz="33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語言</a:t>
            </a:r>
            <a:r>
              <a:rPr lang="zh-TW" sz="33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a:t>
            </a:r>
            <a:endParaRPr lang="en-US" altLang="zh-TW" sz="33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endParaRPr>
          </a:p>
          <a:p>
            <a:pPr algn="l"/>
            <a:r>
              <a:rPr lang="zh-TW" altLang="en-US" sz="33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適應</a:t>
            </a:r>
            <a:r>
              <a:rPr lang="zh-TW" sz="33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a:t>
            </a:r>
            <a:r>
              <a:rPr lang="zh-TW" altLang="en-US" sz="33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心志</a:t>
            </a:r>
            <a:r>
              <a:rPr lang="zh-TW" sz="33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a:t>
            </a:r>
            <a:r>
              <a:rPr lang="zh-TW" altLang="en-US" sz="33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能力</a:t>
            </a:r>
            <a:r>
              <a:rPr lang="zh-TW" sz="33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a:t>
            </a:r>
            <a:endParaRPr lang="en-US" altLang="zh-TW" sz="33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endParaRPr>
          </a:p>
          <a:p>
            <a:pPr algn="l"/>
            <a:r>
              <a:rPr lang="zh-TW" altLang="en-US" sz="33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婚姻</a:t>
            </a:r>
            <a:r>
              <a:rPr lang="zh-TW" sz="33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a:t>
            </a:r>
            <a:r>
              <a:rPr lang="zh-TW" altLang="en-US" sz="3300" b="1" kern="100"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退休</a:t>
            </a:r>
            <a:r>
              <a:rPr lang="zh-TW" altLang="en-US" sz="33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a:t>
            </a:r>
            <a:endParaRPr lang="en-US" altLang="zh-TW" sz="33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endParaRPr>
          </a:p>
          <a:p>
            <a:pPr algn="l"/>
            <a:endParaRPr lang="en-US" altLang="zh-TW" sz="36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endParaRPr>
          </a:p>
          <a:p>
            <a:pPr algn="l"/>
            <a:endParaRPr lang="en-US" altLang="zh-TW" sz="36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a:p>
            <a:pPr algn="l"/>
            <a:endParaRPr lang="en-US" altLang="zh-TW" sz="3600" b="1" dirty="0">
              <a:solidFill>
                <a:srgbClr val="002060"/>
              </a:solidFill>
              <a:latin typeface="TSC UKai M TT" panose="02010609030101010101" pitchFamily="49" charset="-122"/>
              <a:ea typeface="TSC UKai M TT" panose="02010609030101010101" pitchFamily="49" charset="-122"/>
            </a:endParaRPr>
          </a:p>
          <a:p>
            <a:pPr algn="l"/>
            <a:endParaRPr lang="en-US" sz="3200" b="1" dirty="0">
              <a:solidFill>
                <a:srgbClr val="002060"/>
              </a:solidFill>
            </a:endParaRPr>
          </a:p>
        </p:txBody>
      </p:sp>
      <p:pic>
        <p:nvPicPr>
          <p:cNvPr id="4" name="Picture 3">
            <a:extLst>
              <a:ext uri="{FF2B5EF4-FFF2-40B4-BE49-F238E27FC236}">
                <a16:creationId xmlns:a16="http://schemas.microsoft.com/office/drawing/2014/main" id="{6AE769DC-D59C-B989-6F1C-E7C5E8C16F60}"/>
              </a:ext>
            </a:extLst>
          </p:cNvPr>
          <p:cNvPicPr>
            <a:picLocks noChangeAspect="1"/>
          </p:cNvPicPr>
          <p:nvPr/>
        </p:nvPicPr>
        <p:blipFill>
          <a:blip r:embed="rId3"/>
          <a:stretch>
            <a:fillRect/>
          </a:stretch>
        </p:blipFill>
        <p:spPr>
          <a:xfrm>
            <a:off x="4185816" y="4472475"/>
            <a:ext cx="3170037" cy="2281023"/>
          </a:xfrm>
          <a:prstGeom prst="rect">
            <a:avLst/>
          </a:prstGeom>
        </p:spPr>
      </p:pic>
      <p:sp>
        <p:nvSpPr>
          <p:cNvPr id="6" name="TextBox 5">
            <a:extLst>
              <a:ext uri="{FF2B5EF4-FFF2-40B4-BE49-F238E27FC236}">
                <a16:creationId xmlns:a16="http://schemas.microsoft.com/office/drawing/2014/main" id="{9110D651-503C-E0A2-3BDF-16E1F7D3DE0B}"/>
              </a:ext>
            </a:extLst>
          </p:cNvPr>
          <p:cNvSpPr txBox="1"/>
          <p:nvPr/>
        </p:nvSpPr>
        <p:spPr>
          <a:xfrm>
            <a:off x="6098178" y="133332"/>
            <a:ext cx="6093822" cy="523220"/>
          </a:xfrm>
          <a:prstGeom prst="rect">
            <a:avLst/>
          </a:prstGeom>
          <a:noFill/>
        </p:spPr>
        <p:txBody>
          <a:bodyPr wrap="square">
            <a:spAutoFit/>
          </a:bodyPr>
          <a:lstStyle/>
          <a:p>
            <a:r>
              <a:rPr lang="en-US" sz="28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1. Shortage of career missionaries</a:t>
            </a:r>
            <a:endParaRPr lang="en-US" dirty="0"/>
          </a:p>
        </p:txBody>
      </p:sp>
      <p:sp>
        <p:nvSpPr>
          <p:cNvPr id="8" name="TextBox 7">
            <a:extLst>
              <a:ext uri="{FF2B5EF4-FFF2-40B4-BE49-F238E27FC236}">
                <a16:creationId xmlns:a16="http://schemas.microsoft.com/office/drawing/2014/main" id="{5F86DA13-A6B7-2104-7E38-97C9321F660F}"/>
              </a:ext>
            </a:extLst>
          </p:cNvPr>
          <p:cNvSpPr txBox="1"/>
          <p:nvPr/>
        </p:nvSpPr>
        <p:spPr>
          <a:xfrm>
            <a:off x="6096000" y="705393"/>
            <a:ext cx="5502281" cy="3588355"/>
          </a:xfrm>
          <a:prstGeom prst="rect">
            <a:avLst/>
          </a:prstGeom>
          <a:noFill/>
        </p:spPr>
        <p:txBody>
          <a:bodyPr wrap="square">
            <a:spAutoFit/>
          </a:bodyPr>
          <a:lstStyle/>
          <a:p>
            <a:r>
              <a:rPr lang="en-US" altLang="zh-TW" sz="2400" b="1" dirty="0">
                <a:solidFill>
                  <a:srgbClr val="002060"/>
                </a:solidFill>
                <a:latin typeface="Times New Roman" panose="02020603050405020304" pitchFamily="18" charset="0"/>
                <a:cs typeface="Times New Roman" panose="02020603050405020304" pitchFamily="18" charset="0"/>
              </a:rPr>
              <a:t>The qualification of missionary too high </a:t>
            </a:r>
            <a:endParaRPr lang="zh-TW" altLang="en-US" sz="2400" b="1" dirty="0">
              <a:solidFill>
                <a:srgbClr val="002060"/>
              </a:solidFill>
              <a:latin typeface="Times New Roman" panose="02020603050405020304" pitchFamily="18" charset="0"/>
              <a:cs typeface="Times New Roman" panose="02020603050405020304" pitchFamily="18" charset="0"/>
            </a:endParaRPr>
          </a:p>
          <a:p>
            <a:endParaRPr lang="zh-TW" altLang="en-US" sz="2400" b="1" dirty="0">
              <a:solidFill>
                <a:srgbClr val="002060"/>
              </a:solidFill>
              <a:latin typeface="Times New Roman" panose="02020603050405020304" pitchFamily="18" charset="0"/>
              <a:cs typeface="Times New Roman" panose="02020603050405020304" pitchFamily="18" charset="0"/>
            </a:endParaRPr>
          </a:p>
          <a:p>
            <a:r>
              <a:rPr lang="en-US" altLang="zh-TW" sz="2400" b="1" dirty="0">
                <a:solidFill>
                  <a:srgbClr val="002060"/>
                </a:solidFill>
                <a:latin typeface="Times New Roman" panose="02020603050405020304" pitchFamily="18" charset="0"/>
                <a:cs typeface="Times New Roman" panose="02020603050405020304" pitchFamily="18" charset="0"/>
              </a:rPr>
              <a:t>Restrictions: </a:t>
            </a:r>
          </a:p>
          <a:p>
            <a:pPr>
              <a:lnSpc>
                <a:spcPts val="1900"/>
              </a:lnSpc>
            </a:pPr>
            <a:endParaRPr lang="en-US" altLang="zh-TW" sz="2400" b="1" dirty="0">
              <a:solidFill>
                <a:srgbClr val="002060"/>
              </a:solidFill>
              <a:latin typeface="Times New Roman" panose="02020603050405020304" pitchFamily="18" charset="0"/>
              <a:cs typeface="Times New Roman" panose="02020603050405020304" pitchFamily="18" charset="0"/>
            </a:endParaRPr>
          </a:p>
          <a:p>
            <a:pPr>
              <a:lnSpc>
                <a:spcPts val="3400"/>
              </a:lnSpc>
            </a:pPr>
            <a:r>
              <a:rPr lang="en-US" altLang="zh-TW" sz="2400" b="1" dirty="0">
                <a:solidFill>
                  <a:srgbClr val="002060"/>
                </a:solidFill>
                <a:latin typeface="Times New Roman" panose="02020603050405020304" pitchFamily="18" charset="0"/>
                <a:cs typeface="Times New Roman" panose="02020603050405020304" pitchFamily="18" charset="0"/>
              </a:rPr>
              <a:t>age</a:t>
            </a:r>
            <a:r>
              <a:rPr lang="zh-TW" altLang="en-US" sz="2400" b="1" dirty="0">
                <a:solidFill>
                  <a:srgbClr val="002060"/>
                </a:solidFill>
                <a:latin typeface="Times New Roman" panose="02020603050405020304" pitchFamily="18" charset="0"/>
                <a:cs typeface="Times New Roman" panose="02020603050405020304" pitchFamily="18" charset="0"/>
              </a:rPr>
              <a:t>、</a:t>
            </a:r>
            <a:r>
              <a:rPr lang="en-US" altLang="zh-TW" sz="2400" b="1" dirty="0">
                <a:solidFill>
                  <a:srgbClr val="002060"/>
                </a:solidFill>
                <a:latin typeface="Times New Roman" panose="02020603050405020304" pitchFamily="18" charset="0"/>
                <a:cs typeface="Times New Roman" panose="02020603050405020304" pitchFamily="18" charset="0"/>
              </a:rPr>
              <a:t>family</a:t>
            </a:r>
            <a:r>
              <a:rPr lang="zh-TW" altLang="en-US" sz="2400" b="1" dirty="0">
                <a:solidFill>
                  <a:srgbClr val="002060"/>
                </a:solidFill>
                <a:latin typeface="Times New Roman" panose="02020603050405020304" pitchFamily="18" charset="0"/>
                <a:cs typeface="Times New Roman" panose="02020603050405020304" pitchFamily="18" charset="0"/>
              </a:rPr>
              <a:t>、</a:t>
            </a:r>
            <a:r>
              <a:rPr lang="en-US" altLang="zh-TW" sz="2400" b="1" dirty="0">
                <a:solidFill>
                  <a:srgbClr val="002060"/>
                </a:solidFill>
                <a:latin typeface="Times New Roman" panose="02020603050405020304" pitchFamily="18" charset="0"/>
                <a:cs typeface="Times New Roman" panose="02020603050405020304" pitchFamily="18" charset="0"/>
              </a:rPr>
              <a:t>financial </a:t>
            </a:r>
            <a:r>
              <a:rPr lang="zh-TW" altLang="en-US" sz="2400" b="1" dirty="0">
                <a:solidFill>
                  <a:srgbClr val="002060"/>
                </a:solidFill>
                <a:latin typeface="Times New Roman" panose="02020603050405020304" pitchFamily="18" charset="0"/>
                <a:cs typeface="Times New Roman" panose="02020603050405020304" pitchFamily="18" charset="0"/>
              </a:rPr>
              <a:t>、</a:t>
            </a:r>
            <a:r>
              <a:rPr lang="en-US" altLang="zh-TW" sz="2400" b="1" dirty="0">
                <a:solidFill>
                  <a:srgbClr val="002060"/>
                </a:solidFill>
                <a:latin typeface="Times New Roman" panose="02020603050405020304" pitchFamily="18" charset="0"/>
                <a:cs typeface="Times New Roman" panose="02020603050405020304" pitchFamily="18" charset="0"/>
              </a:rPr>
              <a:t>training</a:t>
            </a:r>
            <a:r>
              <a:rPr lang="zh-TW" altLang="en-US" sz="2400" b="1" dirty="0">
                <a:solidFill>
                  <a:srgbClr val="002060"/>
                </a:solidFill>
                <a:latin typeface="Times New Roman" panose="02020603050405020304" pitchFamily="18" charset="0"/>
                <a:cs typeface="Times New Roman" panose="02020603050405020304" pitchFamily="18" charset="0"/>
              </a:rPr>
              <a:t>、</a:t>
            </a:r>
            <a:r>
              <a:rPr lang="en-US" altLang="zh-TW" sz="2400" b="1" dirty="0">
                <a:solidFill>
                  <a:srgbClr val="002060"/>
                </a:solidFill>
                <a:latin typeface="Times New Roman" panose="02020603050405020304" pitchFamily="18" charset="0"/>
                <a:cs typeface="Times New Roman" panose="02020603050405020304" pitchFamily="18" charset="0"/>
              </a:rPr>
              <a:t>experience</a:t>
            </a:r>
            <a:r>
              <a:rPr lang="zh-TW" altLang="en-US" sz="2400" b="1" dirty="0">
                <a:solidFill>
                  <a:srgbClr val="002060"/>
                </a:solidFill>
                <a:latin typeface="Times New Roman" panose="02020603050405020304" pitchFamily="18" charset="0"/>
                <a:cs typeface="Times New Roman" panose="02020603050405020304" pitchFamily="18" charset="0"/>
              </a:rPr>
              <a:t>、</a:t>
            </a:r>
            <a:r>
              <a:rPr lang="en-US" altLang="zh-TW" sz="2400" b="1" dirty="0">
                <a:solidFill>
                  <a:srgbClr val="002060"/>
                </a:solidFill>
                <a:latin typeface="Times New Roman" panose="02020603050405020304" pitchFamily="18" charset="0"/>
                <a:cs typeface="Times New Roman" panose="02020603050405020304" pitchFamily="18" charset="0"/>
              </a:rPr>
              <a:t>gifts</a:t>
            </a:r>
            <a:r>
              <a:rPr lang="zh-TW" altLang="en-US" sz="2400" b="1" dirty="0">
                <a:solidFill>
                  <a:srgbClr val="002060"/>
                </a:solidFill>
                <a:latin typeface="Times New Roman" panose="02020603050405020304" pitchFamily="18" charset="0"/>
                <a:cs typeface="Times New Roman" panose="02020603050405020304" pitchFamily="18" charset="0"/>
              </a:rPr>
              <a:t>、</a:t>
            </a:r>
            <a:r>
              <a:rPr lang="en-US" altLang="zh-TW" sz="2400" b="1" dirty="0">
                <a:solidFill>
                  <a:srgbClr val="002060"/>
                </a:solidFill>
                <a:latin typeface="Times New Roman" panose="02020603050405020304" pitchFamily="18" charset="0"/>
                <a:cs typeface="Times New Roman" panose="02020603050405020304" pitchFamily="18" charset="0"/>
              </a:rPr>
              <a:t>health</a:t>
            </a:r>
            <a:r>
              <a:rPr lang="zh-TW" altLang="en-US" sz="2400" b="1" dirty="0">
                <a:solidFill>
                  <a:srgbClr val="002060"/>
                </a:solidFill>
                <a:latin typeface="Times New Roman" panose="02020603050405020304" pitchFamily="18" charset="0"/>
                <a:cs typeface="Times New Roman" panose="02020603050405020304" pitchFamily="18" charset="0"/>
              </a:rPr>
              <a:t>、</a:t>
            </a:r>
            <a:r>
              <a:rPr lang="en-US" altLang="zh-TW" sz="2400" b="1" dirty="0">
                <a:solidFill>
                  <a:srgbClr val="002060"/>
                </a:solidFill>
                <a:latin typeface="Times New Roman" panose="02020603050405020304" pitchFamily="18" charset="0"/>
                <a:cs typeface="Times New Roman" panose="02020603050405020304" pitchFamily="18" charset="0"/>
              </a:rPr>
              <a:t>calling</a:t>
            </a:r>
            <a:r>
              <a:rPr lang="zh-TW" altLang="en-US" sz="2400" b="1" dirty="0">
                <a:solidFill>
                  <a:srgbClr val="002060"/>
                </a:solidFill>
                <a:latin typeface="Times New Roman" panose="02020603050405020304" pitchFamily="18" charset="0"/>
                <a:cs typeface="Times New Roman" panose="02020603050405020304" pitchFamily="18" charset="0"/>
              </a:rPr>
              <a:t>、</a:t>
            </a:r>
            <a:endParaRPr lang="en-US" altLang="zh-TW" sz="2400" b="1" dirty="0">
              <a:solidFill>
                <a:srgbClr val="002060"/>
              </a:solidFill>
              <a:latin typeface="Times New Roman" panose="02020603050405020304" pitchFamily="18" charset="0"/>
              <a:cs typeface="Times New Roman" panose="02020603050405020304" pitchFamily="18" charset="0"/>
            </a:endParaRPr>
          </a:p>
          <a:p>
            <a:pPr>
              <a:lnSpc>
                <a:spcPts val="3400"/>
              </a:lnSpc>
            </a:pPr>
            <a:r>
              <a:rPr lang="en-US" altLang="zh-TW" sz="2400" b="1" dirty="0">
                <a:solidFill>
                  <a:srgbClr val="002060"/>
                </a:solidFill>
                <a:latin typeface="Times New Roman" panose="02020603050405020304" pitchFamily="18" charset="0"/>
                <a:cs typeface="Times New Roman" panose="02020603050405020304" pitchFamily="18" charset="0"/>
              </a:rPr>
              <a:t>visa</a:t>
            </a:r>
            <a:r>
              <a:rPr lang="zh-TW" altLang="en-US" sz="2400" b="1" dirty="0">
                <a:solidFill>
                  <a:srgbClr val="002060"/>
                </a:solidFill>
                <a:latin typeface="Times New Roman" panose="02020603050405020304" pitchFamily="18" charset="0"/>
                <a:cs typeface="Times New Roman" panose="02020603050405020304" pitchFamily="18" charset="0"/>
              </a:rPr>
              <a:t>、</a:t>
            </a:r>
            <a:r>
              <a:rPr lang="en-US" altLang="zh-TW" sz="2400" b="1" dirty="0">
                <a:solidFill>
                  <a:srgbClr val="002060"/>
                </a:solidFill>
                <a:latin typeface="Times New Roman" panose="02020603050405020304" pitchFamily="18" charset="0"/>
                <a:cs typeface="Times New Roman" panose="02020603050405020304" pitchFamily="18" charset="0"/>
              </a:rPr>
              <a:t>mission organization</a:t>
            </a:r>
            <a:r>
              <a:rPr lang="zh-TW" altLang="en-US" sz="2400" b="1" dirty="0">
                <a:solidFill>
                  <a:srgbClr val="002060"/>
                </a:solidFill>
                <a:latin typeface="Times New Roman" panose="02020603050405020304" pitchFamily="18" charset="0"/>
                <a:cs typeface="Times New Roman" panose="02020603050405020304" pitchFamily="18" charset="0"/>
              </a:rPr>
              <a:t>、</a:t>
            </a:r>
            <a:r>
              <a:rPr lang="en-US" altLang="zh-TW" sz="2400" b="1" dirty="0">
                <a:solidFill>
                  <a:srgbClr val="002060"/>
                </a:solidFill>
                <a:latin typeface="Times New Roman" panose="02020603050405020304" pitchFamily="18" charset="0"/>
                <a:cs typeface="Times New Roman" panose="02020603050405020304" pitchFamily="18" charset="0"/>
              </a:rPr>
              <a:t>language</a:t>
            </a:r>
            <a:r>
              <a:rPr lang="zh-TW" altLang="en-US" sz="2400" b="1" dirty="0">
                <a:solidFill>
                  <a:srgbClr val="002060"/>
                </a:solidFill>
                <a:latin typeface="Times New Roman" panose="02020603050405020304" pitchFamily="18" charset="0"/>
                <a:cs typeface="Times New Roman" panose="02020603050405020304" pitchFamily="18" charset="0"/>
              </a:rPr>
              <a:t>、</a:t>
            </a:r>
            <a:r>
              <a:rPr lang="en-US" altLang="zh-TW" sz="2400" b="1" dirty="0">
                <a:solidFill>
                  <a:srgbClr val="002060"/>
                </a:solidFill>
                <a:latin typeface="Times New Roman" panose="02020603050405020304" pitchFamily="18" charset="0"/>
                <a:cs typeface="Times New Roman" panose="02020603050405020304" pitchFamily="18" charset="0"/>
              </a:rPr>
              <a:t>flexibility</a:t>
            </a:r>
            <a:r>
              <a:rPr lang="zh-TW" altLang="en-US" sz="2400" b="1" dirty="0">
                <a:solidFill>
                  <a:srgbClr val="002060"/>
                </a:solidFill>
                <a:latin typeface="Times New Roman" panose="02020603050405020304" pitchFamily="18" charset="0"/>
                <a:cs typeface="Times New Roman" panose="02020603050405020304" pitchFamily="18" charset="0"/>
              </a:rPr>
              <a:t>、</a:t>
            </a:r>
            <a:r>
              <a:rPr lang="en-US" altLang="zh-TW" sz="2400" b="1" dirty="0">
                <a:solidFill>
                  <a:srgbClr val="002060"/>
                </a:solidFill>
                <a:latin typeface="Times New Roman" panose="02020603050405020304" pitchFamily="18" charset="0"/>
                <a:cs typeface="Times New Roman" panose="02020603050405020304" pitchFamily="18" charset="0"/>
              </a:rPr>
              <a:t>strength</a:t>
            </a:r>
            <a:r>
              <a:rPr lang="zh-TW" altLang="en-US" sz="2400" b="1" dirty="0">
                <a:solidFill>
                  <a:srgbClr val="002060"/>
                </a:solidFill>
                <a:latin typeface="Times New Roman" panose="02020603050405020304" pitchFamily="18" charset="0"/>
                <a:cs typeface="Times New Roman" panose="02020603050405020304" pitchFamily="18" charset="0"/>
              </a:rPr>
              <a:t>、</a:t>
            </a:r>
            <a:r>
              <a:rPr lang="en-US" altLang="zh-TW" sz="2400" b="1" dirty="0">
                <a:solidFill>
                  <a:srgbClr val="002060"/>
                </a:solidFill>
                <a:latin typeface="Times New Roman" panose="02020603050405020304" pitchFamily="18" charset="0"/>
                <a:cs typeface="Times New Roman" panose="02020603050405020304" pitchFamily="18" charset="0"/>
              </a:rPr>
              <a:t> strength </a:t>
            </a:r>
            <a:r>
              <a:rPr lang="zh-TW" altLang="en-US" sz="2400" b="1" dirty="0">
                <a:solidFill>
                  <a:srgbClr val="002060"/>
                </a:solidFill>
                <a:latin typeface="Times New Roman" panose="02020603050405020304" pitchFamily="18" charset="0"/>
                <a:cs typeface="Times New Roman" panose="02020603050405020304" pitchFamily="18" charset="0"/>
              </a:rPr>
              <a:t>、</a:t>
            </a:r>
            <a:r>
              <a:rPr lang="en-US" altLang="zh-TW" sz="2400" b="1" dirty="0">
                <a:solidFill>
                  <a:srgbClr val="002060"/>
                </a:solidFill>
                <a:latin typeface="Times New Roman" panose="02020603050405020304" pitchFamily="18" charset="0"/>
                <a:cs typeface="Times New Roman" panose="02020603050405020304" pitchFamily="18" charset="0"/>
              </a:rPr>
              <a:t>marriage</a:t>
            </a:r>
            <a:r>
              <a:rPr lang="zh-TW" altLang="en-US" sz="2400" b="1" dirty="0">
                <a:solidFill>
                  <a:srgbClr val="002060"/>
                </a:solidFill>
                <a:latin typeface="Times New Roman" panose="02020603050405020304" pitchFamily="18" charset="0"/>
                <a:cs typeface="Times New Roman" panose="02020603050405020304" pitchFamily="18" charset="0"/>
              </a:rPr>
              <a:t>、</a:t>
            </a:r>
            <a:r>
              <a:rPr lang="en-US" altLang="zh-TW" sz="2400" b="1" dirty="0">
                <a:solidFill>
                  <a:srgbClr val="002060"/>
                </a:solidFill>
                <a:latin typeface="Times New Roman" panose="02020603050405020304" pitchFamily="18" charset="0"/>
                <a:cs typeface="Times New Roman" panose="02020603050405020304" pitchFamily="18" charset="0"/>
              </a:rPr>
              <a:t>retirement.</a:t>
            </a:r>
            <a:endParaRPr lang="zh-TW" altLang="en-US" sz="2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95060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8A5FC-7AB7-4BC0-96FB-0DCC8B16F7F2}"/>
              </a:ext>
            </a:extLst>
          </p:cNvPr>
          <p:cNvSpPr>
            <a:spLocks noGrp="1"/>
          </p:cNvSpPr>
          <p:nvPr>
            <p:ph type="ctrTitle"/>
          </p:nvPr>
        </p:nvSpPr>
        <p:spPr>
          <a:xfrm>
            <a:off x="378825" y="319052"/>
            <a:ext cx="5447210" cy="530033"/>
          </a:xfrm>
        </p:spPr>
        <p:txBody>
          <a:bodyPr>
            <a:noAutofit/>
          </a:bodyPr>
          <a:lstStyle/>
          <a:p>
            <a:pPr algn="l"/>
            <a:r>
              <a:rPr lang="en-US" altLang="zh-TW"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2.</a:t>
            </a:r>
            <a:r>
              <a:rPr lang="zh-TW" altLang="en-US"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 宣教士需要委身的同工群</a:t>
            </a:r>
            <a:endParaRPr lang="en-US" altLang="zh-TW"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endParaRPr>
          </a:p>
        </p:txBody>
      </p:sp>
      <p:sp>
        <p:nvSpPr>
          <p:cNvPr id="3" name="Subtitle 2">
            <a:extLst>
              <a:ext uri="{FF2B5EF4-FFF2-40B4-BE49-F238E27FC236}">
                <a16:creationId xmlns:a16="http://schemas.microsoft.com/office/drawing/2014/main" id="{ECCDD3DB-CD0A-4482-A566-4E303E9C9216}"/>
              </a:ext>
            </a:extLst>
          </p:cNvPr>
          <p:cNvSpPr>
            <a:spLocks noGrp="1"/>
          </p:cNvSpPr>
          <p:nvPr>
            <p:ph type="subTitle" idx="1"/>
          </p:nvPr>
        </p:nvSpPr>
        <p:spPr>
          <a:xfrm>
            <a:off x="378824" y="953589"/>
            <a:ext cx="4924698" cy="3382116"/>
          </a:xfrm>
        </p:spPr>
        <p:txBody>
          <a:bodyPr>
            <a:normAutofit lnSpcReduction="10000"/>
          </a:bodyPr>
          <a:lstStyle/>
          <a:p>
            <a:pPr algn="l"/>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宣教士最大的挑戰是孤軍奮戰</a:t>
            </a:r>
            <a:endPar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a:p>
            <a:pPr algn="l">
              <a:lnSpc>
                <a:spcPts val="1500"/>
              </a:lnSpc>
              <a:spcBef>
                <a:spcPts val="0"/>
              </a:spcBef>
            </a:pPr>
            <a:endPar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a:p>
            <a:pPr algn="l"/>
            <a:r>
              <a:rPr lang="zh-TW" altLang="en-US"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迫切需要短宣的支援</a:t>
            </a:r>
            <a:r>
              <a:rPr lang="en-US" altLang="zh-TW"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a:t>
            </a:r>
          </a:p>
          <a:p>
            <a:pPr algn="l">
              <a:lnSpc>
                <a:spcPts val="1500"/>
              </a:lnSpc>
              <a:spcBef>
                <a:spcPts val="0"/>
              </a:spcBef>
            </a:pPr>
            <a:endParaRPr lang="en-US" altLang="zh-TW"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endParaRPr>
          </a:p>
          <a:p>
            <a:pPr marL="742950" indent="-742950" algn="l">
              <a:buFont typeface="+mj-lt"/>
              <a:buAutoNum type="alphaLcParenR"/>
            </a:pPr>
            <a:r>
              <a:rPr lang="zh-TW" altLang="en-US" sz="2800" b="1" kern="100"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有好品格</a:t>
            </a:r>
            <a:r>
              <a:rPr lang="zh-TW" altLang="en-US"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的同工</a:t>
            </a:r>
            <a:endParaRPr lang="en-US" altLang="zh-TW"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endParaRPr>
          </a:p>
          <a:p>
            <a:pPr marL="742950" indent="-742950" algn="l">
              <a:buFont typeface="+mj-lt"/>
              <a:buAutoNum type="alphaLcParenR"/>
            </a:pPr>
            <a:r>
              <a:rPr lang="zh-TW" altLang="en-US"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恩賜配搭的朋友</a:t>
            </a:r>
            <a:endParaRPr lang="en-US" altLang="zh-TW"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endParaRPr>
          </a:p>
          <a:p>
            <a:pPr marL="742950" indent="-742950" algn="l">
              <a:buFont typeface="+mj-lt"/>
              <a:buAutoNum type="alphaLcParenR"/>
            </a:pPr>
            <a:r>
              <a:rPr lang="zh-TW" altLang="en-US" sz="2800" b="1" kern="100"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願意接棒</a:t>
            </a:r>
            <a:r>
              <a:rPr lang="zh-TW" altLang="en-US"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的領袖</a:t>
            </a:r>
            <a:endParaRPr lang="en-US" altLang="zh-TW"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endParaRPr>
          </a:p>
          <a:p>
            <a:pPr marL="742950" indent="-742950" algn="l">
              <a:buFont typeface="+mj-lt"/>
              <a:buAutoNum type="alphaLcParenR"/>
            </a:pPr>
            <a:r>
              <a:rPr lang="zh-TW" altLang="en-US" sz="2800" b="1" kern="100"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謙卑勞苦</a:t>
            </a:r>
            <a:r>
              <a:rPr lang="zh-TW" altLang="en-US"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的僕人</a:t>
            </a:r>
            <a:endParaRPr lang="en-US" altLang="zh-TW"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endParaRPr>
          </a:p>
          <a:p>
            <a:pPr algn="l"/>
            <a:endPar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a:p>
            <a:pPr algn="l"/>
            <a:endParaRPr lang="en-US" altLang="zh-TW" sz="2800" b="1" dirty="0">
              <a:solidFill>
                <a:srgbClr val="002060"/>
              </a:solidFill>
              <a:latin typeface="TSC UKai M TT" panose="02010609030101010101" pitchFamily="49" charset="-122"/>
              <a:ea typeface="TSC UKai M TT" panose="02010609030101010101" pitchFamily="49" charset="-122"/>
            </a:endParaRPr>
          </a:p>
          <a:p>
            <a:pPr algn="l"/>
            <a:endParaRPr lang="en-US" sz="3200" b="1" dirty="0">
              <a:solidFill>
                <a:srgbClr val="002060"/>
              </a:solidFill>
            </a:endParaRPr>
          </a:p>
        </p:txBody>
      </p:sp>
      <p:pic>
        <p:nvPicPr>
          <p:cNvPr id="4" name="Picture 3">
            <a:extLst>
              <a:ext uri="{FF2B5EF4-FFF2-40B4-BE49-F238E27FC236}">
                <a16:creationId xmlns:a16="http://schemas.microsoft.com/office/drawing/2014/main" id="{5CD4395B-7702-F9CD-A92C-DBB9E0F22FCB}"/>
              </a:ext>
            </a:extLst>
          </p:cNvPr>
          <p:cNvPicPr>
            <a:picLocks noChangeAspect="1"/>
          </p:cNvPicPr>
          <p:nvPr/>
        </p:nvPicPr>
        <p:blipFill>
          <a:blip r:embed="rId2"/>
          <a:stretch>
            <a:fillRect/>
          </a:stretch>
        </p:blipFill>
        <p:spPr>
          <a:xfrm>
            <a:off x="3789892" y="4335705"/>
            <a:ext cx="2808124" cy="2106092"/>
          </a:xfrm>
          <a:prstGeom prst="rect">
            <a:avLst/>
          </a:prstGeom>
        </p:spPr>
      </p:pic>
      <p:sp>
        <p:nvSpPr>
          <p:cNvPr id="6" name="TextBox 5">
            <a:extLst>
              <a:ext uri="{FF2B5EF4-FFF2-40B4-BE49-F238E27FC236}">
                <a16:creationId xmlns:a16="http://schemas.microsoft.com/office/drawing/2014/main" id="{F2E8BBB9-B78A-AE09-C3CB-5FA9105B1431}"/>
              </a:ext>
            </a:extLst>
          </p:cNvPr>
          <p:cNvSpPr txBox="1"/>
          <p:nvPr/>
        </p:nvSpPr>
        <p:spPr>
          <a:xfrm>
            <a:off x="5826035" y="319051"/>
            <a:ext cx="6093822" cy="523220"/>
          </a:xfrm>
          <a:prstGeom prst="rect">
            <a:avLst/>
          </a:prstGeom>
          <a:noFill/>
        </p:spPr>
        <p:txBody>
          <a:bodyPr wrap="square">
            <a:spAutoFit/>
          </a:bodyPr>
          <a:lstStyle/>
          <a:p>
            <a:r>
              <a:rPr lang="en-US" sz="28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2. Missionaries needs co-workers</a:t>
            </a:r>
          </a:p>
        </p:txBody>
      </p:sp>
      <p:sp>
        <p:nvSpPr>
          <p:cNvPr id="8" name="TextBox 7">
            <a:extLst>
              <a:ext uri="{FF2B5EF4-FFF2-40B4-BE49-F238E27FC236}">
                <a16:creationId xmlns:a16="http://schemas.microsoft.com/office/drawing/2014/main" id="{391553A6-BBEC-F190-9313-BB59362F68B7}"/>
              </a:ext>
            </a:extLst>
          </p:cNvPr>
          <p:cNvSpPr txBox="1"/>
          <p:nvPr/>
        </p:nvSpPr>
        <p:spPr>
          <a:xfrm>
            <a:off x="5826035" y="953589"/>
            <a:ext cx="6093822" cy="3067186"/>
          </a:xfrm>
          <a:prstGeom prst="rect">
            <a:avLst/>
          </a:prstGeom>
          <a:noFill/>
        </p:spPr>
        <p:txBody>
          <a:bodyPr wrap="square">
            <a:spAutoFit/>
          </a:bodyPr>
          <a:lstStyle/>
          <a:p>
            <a:r>
              <a:rPr lang="en-US" altLang="zh-TW" sz="2400" b="1" dirty="0">
                <a:solidFill>
                  <a:srgbClr val="002060"/>
                </a:solidFill>
                <a:latin typeface="Times New Roman" panose="02020603050405020304" pitchFamily="18" charset="0"/>
                <a:cs typeface="Times New Roman" panose="02020603050405020304" pitchFamily="18" charset="0"/>
              </a:rPr>
              <a:t>The highest challenge is facing battle alone </a:t>
            </a:r>
            <a:endParaRPr lang="zh-TW" altLang="en-US" sz="2400" b="1" dirty="0">
              <a:solidFill>
                <a:srgbClr val="002060"/>
              </a:solidFill>
              <a:latin typeface="Times New Roman" panose="02020603050405020304" pitchFamily="18" charset="0"/>
              <a:cs typeface="Times New Roman" panose="02020603050405020304" pitchFamily="18" charset="0"/>
            </a:endParaRPr>
          </a:p>
          <a:p>
            <a:pPr>
              <a:lnSpc>
                <a:spcPts val="1500"/>
              </a:lnSpc>
            </a:pPr>
            <a:endParaRPr lang="zh-TW" altLang="en-US" sz="2400" b="1" dirty="0">
              <a:solidFill>
                <a:srgbClr val="002060"/>
              </a:solidFill>
              <a:latin typeface="Times New Roman" panose="02020603050405020304" pitchFamily="18" charset="0"/>
              <a:cs typeface="Times New Roman" panose="02020603050405020304" pitchFamily="18" charset="0"/>
            </a:endParaRPr>
          </a:p>
          <a:p>
            <a:r>
              <a:rPr lang="en-US" altLang="zh-TW" sz="2400" b="1" dirty="0">
                <a:solidFill>
                  <a:srgbClr val="002060"/>
                </a:solidFill>
                <a:latin typeface="Times New Roman" panose="02020603050405020304" pitchFamily="18" charset="0"/>
                <a:cs typeface="Times New Roman" panose="02020603050405020304" pitchFamily="18" charset="0"/>
              </a:rPr>
              <a:t>Desperately need true supports:</a:t>
            </a:r>
          </a:p>
          <a:p>
            <a:pPr>
              <a:lnSpc>
                <a:spcPts val="1500"/>
              </a:lnSpc>
            </a:pPr>
            <a:endParaRPr lang="en-US" altLang="zh-TW" sz="2400" b="1" dirty="0">
              <a:solidFill>
                <a:srgbClr val="002060"/>
              </a:solidFill>
              <a:latin typeface="Times New Roman" panose="02020603050405020304" pitchFamily="18" charset="0"/>
              <a:cs typeface="Times New Roman" panose="02020603050405020304" pitchFamily="18" charset="0"/>
            </a:endParaRPr>
          </a:p>
          <a:p>
            <a:pPr>
              <a:lnSpc>
                <a:spcPts val="3700"/>
              </a:lnSpc>
            </a:pPr>
            <a:r>
              <a:rPr lang="en-US" altLang="zh-TW" sz="2400" b="1" dirty="0">
                <a:solidFill>
                  <a:srgbClr val="002060"/>
                </a:solidFill>
                <a:latin typeface="Times New Roman" panose="02020603050405020304" pitchFamily="18" charset="0"/>
                <a:cs typeface="Times New Roman" panose="02020603050405020304" pitchFamily="18" charset="0"/>
              </a:rPr>
              <a:t>a) Co-worker with good character</a:t>
            </a:r>
            <a:endParaRPr lang="zh-TW" altLang="en-US" sz="2400" b="1" dirty="0">
              <a:solidFill>
                <a:srgbClr val="002060"/>
              </a:solidFill>
              <a:latin typeface="Times New Roman" panose="02020603050405020304" pitchFamily="18" charset="0"/>
              <a:cs typeface="Times New Roman" panose="02020603050405020304" pitchFamily="18" charset="0"/>
            </a:endParaRPr>
          </a:p>
          <a:p>
            <a:pPr>
              <a:lnSpc>
                <a:spcPts val="3700"/>
              </a:lnSpc>
            </a:pPr>
            <a:r>
              <a:rPr lang="en-US" altLang="zh-TW" sz="2400" b="1" dirty="0">
                <a:solidFill>
                  <a:srgbClr val="002060"/>
                </a:solidFill>
                <a:latin typeface="Times New Roman" panose="02020603050405020304" pitchFamily="18" charset="0"/>
                <a:cs typeface="Times New Roman" panose="02020603050405020304" pitchFamily="18" charset="0"/>
              </a:rPr>
              <a:t>b) Partner friends with spiritual gifts </a:t>
            </a:r>
            <a:endParaRPr lang="zh-TW" altLang="en-US" sz="2400" b="1" dirty="0">
              <a:solidFill>
                <a:srgbClr val="002060"/>
              </a:solidFill>
              <a:latin typeface="Times New Roman" panose="02020603050405020304" pitchFamily="18" charset="0"/>
              <a:cs typeface="Times New Roman" panose="02020603050405020304" pitchFamily="18" charset="0"/>
            </a:endParaRPr>
          </a:p>
          <a:p>
            <a:pPr>
              <a:lnSpc>
                <a:spcPts val="3700"/>
              </a:lnSpc>
            </a:pPr>
            <a:r>
              <a:rPr lang="en-US" altLang="zh-TW" sz="2400" b="1" dirty="0">
                <a:solidFill>
                  <a:srgbClr val="002060"/>
                </a:solidFill>
                <a:latin typeface="Times New Roman" panose="02020603050405020304" pitchFamily="18" charset="0"/>
                <a:cs typeface="Times New Roman" panose="02020603050405020304" pitchFamily="18" charset="0"/>
              </a:rPr>
              <a:t>c) Desire to learn to be future leaders</a:t>
            </a:r>
            <a:endParaRPr lang="zh-TW" altLang="en-US" sz="2400" b="1" dirty="0">
              <a:solidFill>
                <a:srgbClr val="002060"/>
              </a:solidFill>
              <a:latin typeface="Times New Roman" panose="02020603050405020304" pitchFamily="18" charset="0"/>
              <a:cs typeface="Times New Roman" panose="02020603050405020304" pitchFamily="18" charset="0"/>
            </a:endParaRPr>
          </a:p>
          <a:p>
            <a:pPr>
              <a:lnSpc>
                <a:spcPts val="3700"/>
              </a:lnSpc>
            </a:pPr>
            <a:r>
              <a:rPr lang="en-US" altLang="zh-TW" sz="2400" b="1" dirty="0">
                <a:solidFill>
                  <a:srgbClr val="002060"/>
                </a:solidFill>
                <a:latin typeface="Times New Roman" panose="02020603050405020304" pitchFamily="18" charset="0"/>
                <a:cs typeface="Times New Roman" panose="02020603050405020304" pitchFamily="18" charset="0"/>
              </a:rPr>
              <a:t>d) Willing to be humble servant leaders</a:t>
            </a:r>
            <a:endParaRPr lang="zh-TW" altLang="en-US" sz="2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53961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8A5FC-7AB7-4BC0-96FB-0DCC8B16F7F2}"/>
              </a:ext>
            </a:extLst>
          </p:cNvPr>
          <p:cNvSpPr>
            <a:spLocks noGrp="1"/>
          </p:cNvSpPr>
          <p:nvPr>
            <p:ph type="ctrTitle"/>
          </p:nvPr>
        </p:nvSpPr>
        <p:spPr>
          <a:xfrm>
            <a:off x="165565" y="123307"/>
            <a:ext cx="4667693" cy="648886"/>
          </a:xfrm>
        </p:spPr>
        <p:txBody>
          <a:bodyPr>
            <a:normAutofit/>
          </a:bodyPr>
          <a:lstStyle/>
          <a:p>
            <a:r>
              <a:rPr lang="zh-TW" altLang="en-US" sz="3200" b="1" dirty="0">
                <a:solidFill>
                  <a:srgbClr val="00B050"/>
                </a:solidFill>
                <a:latin typeface="TSC UKai M TT" panose="02010609030101010101" pitchFamily="49" charset="-122"/>
                <a:ea typeface="TSC UKai M TT" panose="02010609030101010101" pitchFamily="49" charset="-122"/>
              </a:rPr>
              <a:t>唯有神可賜下宣教的突破</a:t>
            </a:r>
            <a:endParaRPr lang="en-US" sz="3200" dirty="0">
              <a:solidFill>
                <a:srgbClr val="00B050"/>
              </a:solidFill>
              <a:latin typeface="TSC UKai M TT" panose="02010609030101010101" pitchFamily="49" charset="-122"/>
              <a:ea typeface="TSC UKai M TT" panose="02010609030101010101" pitchFamily="49" charset="-122"/>
            </a:endParaRPr>
          </a:p>
        </p:txBody>
      </p:sp>
      <p:sp>
        <p:nvSpPr>
          <p:cNvPr id="6" name="TextBox 5">
            <a:extLst>
              <a:ext uri="{FF2B5EF4-FFF2-40B4-BE49-F238E27FC236}">
                <a16:creationId xmlns:a16="http://schemas.microsoft.com/office/drawing/2014/main" id="{88827EFA-09AB-F996-2451-9DCE4A41859A}"/>
              </a:ext>
            </a:extLst>
          </p:cNvPr>
          <p:cNvSpPr txBox="1"/>
          <p:nvPr/>
        </p:nvSpPr>
        <p:spPr>
          <a:xfrm>
            <a:off x="271053" y="882470"/>
            <a:ext cx="4804536" cy="3108543"/>
          </a:xfrm>
          <a:prstGeom prst="rect">
            <a:avLst/>
          </a:prstGeom>
          <a:noFill/>
        </p:spPr>
        <p:txBody>
          <a:bodyPr wrap="square">
            <a:spAutoFit/>
          </a:bodyPr>
          <a:lstStyle/>
          <a:p>
            <a:r>
              <a:rPr lang="zh-TW" sz="2800" b="1"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除了基督藉我作的那些事、我甚麼都不敢題．只題他藉我言語作為、用神蹟奇事的能力、並聖靈的能力、使外邦人順服．甚至我從耶路撒冷、直轉到以利哩古、到處傳了基督的福音。 </a:t>
            </a:r>
            <a:r>
              <a:rPr lang="en-US" altLang="zh-TW" sz="2400" b="1"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a:t>
            </a:r>
            <a:r>
              <a:rPr lang="zh-TW" altLang="en-US" sz="2400" b="1"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羅</a:t>
            </a:r>
            <a:r>
              <a:rPr lang="en-US" altLang="zh-TW" sz="2400" b="1"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15:18-19)</a:t>
            </a:r>
            <a:endParaRPr lang="en-US" altLang="zh-TW" sz="2400" b="1" dirty="0">
              <a:solidFill>
                <a:srgbClr val="002060"/>
              </a:solidFill>
            </a:endParaRPr>
          </a:p>
        </p:txBody>
      </p:sp>
      <p:sp>
        <p:nvSpPr>
          <p:cNvPr id="11" name="TextBox 10">
            <a:extLst>
              <a:ext uri="{FF2B5EF4-FFF2-40B4-BE49-F238E27FC236}">
                <a16:creationId xmlns:a16="http://schemas.microsoft.com/office/drawing/2014/main" id="{179652F0-94BC-9F31-AAFC-9134EC48D987}"/>
              </a:ext>
            </a:extLst>
          </p:cNvPr>
          <p:cNvSpPr txBox="1"/>
          <p:nvPr/>
        </p:nvSpPr>
        <p:spPr>
          <a:xfrm>
            <a:off x="5478235" y="204541"/>
            <a:ext cx="6515099" cy="461665"/>
          </a:xfrm>
          <a:prstGeom prst="rect">
            <a:avLst/>
          </a:prstGeom>
          <a:noFill/>
        </p:spPr>
        <p:txBody>
          <a:bodyPr wrap="square">
            <a:spAutoFit/>
          </a:bodyPr>
          <a:lstStyle/>
          <a:p>
            <a:r>
              <a:rPr lang="en-US" sz="2400" b="1" dirty="0">
                <a:solidFill>
                  <a:srgbClr val="00B050"/>
                </a:solidFill>
                <a:latin typeface="Times New Roman" panose="02020603050405020304" pitchFamily="18" charset="0"/>
                <a:cs typeface="Times New Roman" panose="02020603050405020304" pitchFamily="18" charset="0"/>
              </a:rPr>
              <a:t>Only God can give the mission breakthrough</a:t>
            </a:r>
          </a:p>
        </p:txBody>
      </p:sp>
      <p:sp>
        <p:nvSpPr>
          <p:cNvPr id="14" name="TextBox 13">
            <a:extLst>
              <a:ext uri="{FF2B5EF4-FFF2-40B4-BE49-F238E27FC236}">
                <a16:creationId xmlns:a16="http://schemas.microsoft.com/office/drawing/2014/main" id="{646CEE53-F097-7324-7BBF-7E7AAFB25628}"/>
              </a:ext>
            </a:extLst>
          </p:cNvPr>
          <p:cNvSpPr txBox="1"/>
          <p:nvPr/>
        </p:nvSpPr>
        <p:spPr>
          <a:xfrm>
            <a:off x="5478235" y="882470"/>
            <a:ext cx="6093822" cy="3046988"/>
          </a:xfrm>
          <a:prstGeom prst="rect">
            <a:avLst/>
          </a:prstGeom>
          <a:noFill/>
        </p:spPr>
        <p:txBody>
          <a:bodyPr wrap="square">
            <a:spAutoFit/>
          </a:bodyPr>
          <a:lstStyle/>
          <a:p>
            <a:r>
              <a:rPr lang="en-US" sz="2400" b="1" i="0" dirty="0">
                <a:solidFill>
                  <a:srgbClr val="002060"/>
                </a:solidFill>
                <a:effectLst/>
                <a:latin typeface="Times New Roman" panose="02020603050405020304" pitchFamily="18" charset="0"/>
                <a:cs typeface="Times New Roman" panose="02020603050405020304" pitchFamily="18" charset="0"/>
              </a:rPr>
              <a:t>I will not venture to speak of anything except what Christ has accomplished through me in leading the Gentiles to obey God by what I have said and done. By the power of signs and wonders, through the power of the Spirit of God. So from Jerusalem all the way around to Illyricum, I have fully proclaimed the gospel of Christ. (Romans 15:18-19)</a:t>
            </a:r>
            <a:endParaRPr lang="en-US" sz="2400" b="1" dirty="0">
              <a:solidFill>
                <a:srgbClr val="002060"/>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D6C30B77-6947-D5E3-1C71-C81D35952513}"/>
              </a:ext>
            </a:extLst>
          </p:cNvPr>
          <p:cNvPicPr>
            <a:picLocks noChangeAspect="1"/>
          </p:cNvPicPr>
          <p:nvPr/>
        </p:nvPicPr>
        <p:blipFill>
          <a:blip r:embed="rId2"/>
          <a:stretch>
            <a:fillRect/>
          </a:stretch>
        </p:blipFill>
        <p:spPr>
          <a:xfrm>
            <a:off x="3714338" y="4184436"/>
            <a:ext cx="4202419" cy="2007358"/>
          </a:xfrm>
          <a:prstGeom prst="rect">
            <a:avLst/>
          </a:prstGeom>
        </p:spPr>
      </p:pic>
    </p:spTree>
    <p:extLst>
      <p:ext uri="{BB962C8B-B14F-4D97-AF65-F5344CB8AC3E}">
        <p14:creationId xmlns:p14="http://schemas.microsoft.com/office/powerpoint/2010/main" val="5717588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8A5FC-7AB7-4BC0-96FB-0DCC8B16F7F2}"/>
              </a:ext>
            </a:extLst>
          </p:cNvPr>
          <p:cNvSpPr>
            <a:spLocks noGrp="1"/>
          </p:cNvSpPr>
          <p:nvPr>
            <p:ph type="ctrTitle"/>
          </p:nvPr>
        </p:nvSpPr>
        <p:spPr>
          <a:xfrm>
            <a:off x="470263" y="520257"/>
            <a:ext cx="5264331" cy="446395"/>
          </a:xfrm>
        </p:spPr>
        <p:txBody>
          <a:bodyPr>
            <a:noAutofit/>
          </a:bodyPr>
          <a:lstStyle/>
          <a:p>
            <a:pPr algn="l"/>
            <a:r>
              <a:rPr lang="en-US" altLang="zh-TW"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3.</a:t>
            </a:r>
            <a:r>
              <a:rPr lang="zh-TW" altLang="en-US"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 從短宣到長宣的探索過程</a:t>
            </a:r>
            <a:endParaRPr lang="en-US" altLang="zh-TW"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endParaRPr>
          </a:p>
        </p:txBody>
      </p:sp>
      <p:sp>
        <p:nvSpPr>
          <p:cNvPr id="3" name="Subtitle 2">
            <a:extLst>
              <a:ext uri="{FF2B5EF4-FFF2-40B4-BE49-F238E27FC236}">
                <a16:creationId xmlns:a16="http://schemas.microsoft.com/office/drawing/2014/main" id="{ECCDD3DB-CD0A-4482-A566-4E303E9C9216}"/>
              </a:ext>
            </a:extLst>
          </p:cNvPr>
          <p:cNvSpPr>
            <a:spLocks noGrp="1"/>
          </p:cNvSpPr>
          <p:nvPr>
            <p:ph type="subTitle" idx="1"/>
          </p:nvPr>
        </p:nvSpPr>
        <p:spPr>
          <a:xfrm>
            <a:off x="470263" y="1110343"/>
            <a:ext cx="5264331" cy="3553097"/>
          </a:xfrm>
        </p:spPr>
        <p:txBody>
          <a:bodyPr>
            <a:normAutofit/>
          </a:bodyPr>
          <a:lstStyle/>
          <a:p>
            <a:pPr algn="l"/>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短宣的體驗帶進長宣的可能</a:t>
            </a:r>
            <a:endPar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a:p>
            <a:pPr algn="l">
              <a:lnSpc>
                <a:spcPts val="2000"/>
              </a:lnSpc>
              <a:spcBef>
                <a:spcPts val="0"/>
              </a:spcBef>
            </a:pPr>
            <a:endPar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a:p>
            <a:pPr algn="l"/>
            <a:r>
              <a:rPr lang="zh-TW" altLang="en-US"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順服聖靈的感動</a:t>
            </a:r>
            <a:r>
              <a:rPr lang="en-US" altLang="zh-TW"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a:t>
            </a:r>
          </a:p>
          <a:p>
            <a:pPr algn="l">
              <a:lnSpc>
                <a:spcPts val="2000"/>
              </a:lnSpc>
              <a:spcBef>
                <a:spcPts val="0"/>
              </a:spcBef>
            </a:pPr>
            <a:endParaRPr lang="en-US" altLang="zh-TW"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endParaRPr>
          </a:p>
          <a:p>
            <a:pPr marL="742950" indent="-742950" algn="l">
              <a:buFont typeface="+mj-lt"/>
              <a:buAutoNum type="alphaLcParenR"/>
            </a:pPr>
            <a:r>
              <a:rPr lang="zh-TW" altLang="en-US" sz="2800" b="1" kern="100"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接受環境的鍛鍊</a:t>
            </a:r>
            <a:endParaRPr lang="en-US" altLang="zh-TW"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endParaRPr>
          </a:p>
          <a:p>
            <a:pPr marL="742950" indent="-742950" algn="l">
              <a:buFont typeface="+mj-lt"/>
              <a:buAutoNum type="alphaLcParenR"/>
            </a:pPr>
            <a:r>
              <a:rPr lang="zh-TW" altLang="en-US"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得到敬虔的操練</a:t>
            </a:r>
            <a:endParaRPr lang="en-US" altLang="zh-TW"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endParaRPr>
          </a:p>
          <a:p>
            <a:pPr marL="742950" indent="-742950" algn="l">
              <a:buFont typeface="+mj-lt"/>
              <a:buAutoNum type="alphaLcParenR"/>
            </a:pPr>
            <a:r>
              <a:rPr lang="zh-TW" altLang="en-US" sz="2800" b="1" kern="100"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挑旺屬靈的恩賜</a:t>
            </a:r>
            <a:endParaRPr lang="en-US" altLang="zh-TW"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endParaRPr>
          </a:p>
          <a:p>
            <a:pPr marL="742950" indent="-742950" algn="l">
              <a:buFont typeface="+mj-lt"/>
              <a:buAutoNum type="alphaLcParenR"/>
            </a:pPr>
            <a:r>
              <a:rPr lang="zh-TW" altLang="en-US" sz="2800" b="1" kern="100"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順服聖靈的感動</a:t>
            </a:r>
            <a:endParaRPr lang="en-US" altLang="zh-TW"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endParaRPr>
          </a:p>
          <a:p>
            <a:pPr algn="l"/>
            <a:endParaRPr lang="en-US" altLang="zh-TW" sz="36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a:p>
            <a:pPr algn="l"/>
            <a:endParaRPr lang="en-US" altLang="zh-TW" sz="3600" b="1" dirty="0">
              <a:solidFill>
                <a:srgbClr val="002060"/>
              </a:solidFill>
              <a:latin typeface="TSC UKai M TT" panose="02010609030101010101" pitchFamily="49" charset="-122"/>
              <a:ea typeface="TSC UKai M TT" panose="02010609030101010101" pitchFamily="49" charset="-122"/>
            </a:endParaRPr>
          </a:p>
          <a:p>
            <a:pPr algn="l"/>
            <a:endParaRPr lang="en-US" sz="3200" b="1" dirty="0">
              <a:solidFill>
                <a:srgbClr val="002060"/>
              </a:solidFill>
            </a:endParaRPr>
          </a:p>
        </p:txBody>
      </p:sp>
      <p:pic>
        <p:nvPicPr>
          <p:cNvPr id="4" name="Picture 3">
            <a:extLst>
              <a:ext uri="{FF2B5EF4-FFF2-40B4-BE49-F238E27FC236}">
                <a16:creationId xmlns:a16="http://schemas.microsoft.com/office/drawing/2014/main" id="{EAF941A9-63CB-CE60-8B5B-D72C6370555D}"/>
              </a:ext>
            </a:extLst>
          </p:cNvPr>
          <p:cNvPicPr>
            <a:picLocks noChangeAspect="1"/>
          </p:cNvPicPr>
          <p:nvPr/>
        </p:nvPicPr>
        <p:blipFill>
          <a:blip r:embed="rId2"/>
          <a:stretch>
            <a:fillRect/>
          </a:stretch>
        </p:blipFill>
        <p:spPr>
          <a:xfrm>
            <a:off x="4859383" y="4807131"/>
            <a:ext cx="1981390" cy="1487166"/>
          </a:xfrm>
          <a:prstGeom prst="rect">
            <a:avLst/>
          </a:prstGeom>
        </p:spPr>
      </p:pic>
      <p:sp>
        <p:nvSpPr>
          <p:cNvPr id="6" name="TextBox 5">
            <a:extLst>
              <a:ext uri="{FF2B5EF4-FFF2-40B4-BE49-F238E27FC236}">
                <a16:creationId xmlns:a16="http://schemas.microsoft.com/office/drawing/2014/main" id="{5689EF67-E7AD-C738-27C1-8B4C9825AA12}"/>
              </a:ext>
            </a:extLst>
          </p:cNvPr>
          <p:cNvSpPr txBox="1"/>
          <p:nvPr/>
        </p:nvSpPr>
        <p:spPr>
          <a:xfrm>
            <a:off x="5852160" y="433594"/>
            <a:ext cx="6048103" cy="523220"/>
          </a:xfrm>
          <a:prstGeom prst="rect">
            <a:avLst/>
          </a:prstGeom>
          <a:noFill/>
        </p:spPr>
        <p:txBody>
          <a:bodyPr wrap="square">
            <a:spAutoFit/>
          </a:bodyPr>
          <a:lstStyle/>
          <a:p>
            <a:r>
              <a:rPr lang="en-US" sz="28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3. Processes to become a missionary</a:t>
            </a:r>
          </a:p>
        </p:txBody>
      </p:sp>
      <p:sp>
        <p:nvSpPr>
          <p:cNvPr id="8" name="TextBox 7">
            <a:extLst>
              <a:ext uri="{FF2B5EF4-FFF2-40B4-BE49-F238E27FC236}">
                <a16:creationId xmlns:a16="http://schemas.microsoft.com/office/drawing/2014/main" id="{B378BD81-BEF4-32EB-2746-BDEF2BB44464}"/>
              </a:ext>
            </a:extLst>
          </p:cNvPr>
          <p:cNvSpPr txBox="1"/>
          <p:nvPr/>
        </p:nvSpPr>
        <p:spPr>
          <a:xfrm>
            <a:off x="5850078" y="1100505"/>
            <a:ext cx="6093822" cy="3517310"/>
          </a:xfrm>
          <a:prstGeom prst="rect">
            <a:avLst/>
          </a:prstGeom>
          <a:noFill/>
        </p:spPr>
        <p:txBody>
          <a:bodyPr wrap="square">
            <a:spAutoFit/>
          </a:bodyPr>
          <a:lstStyle/>
          <a:p>
            <a:r>
              <a:rPr lang="en-US" altLang="zh-TW" sz="2400" b="1" dirty="0">
                <a:solidFill>
                  <a:srgbClr val="002060"/>
                </a:solidFill>
                <a:latin typeface="Times New Roman" panose="02020603050405020304" pitchFamily="18" charset="0"/>
                <a:cs typeface="Times New Roman" panose="02020603050405020304" pitchFamily="18" charset="0"/>
              </a:rPr>
              <a:t>STM leads to missionary candidate</a:t>
            </a:r>
            <a:endParaRPr lang="zh-TW" altLang="en-US" sz="2400" b="1" dirty="0">
              <a:solidFill>
                <a:srgbClr val="002060"/>
              </a:solidFill>
              <a:latin typeface="Times New Roman" panose="02020603050405020304" pitchFamily="18" charset="0"/>
              <a:cs typeface="Times New Roman" panose="02020603050405020304" pitchFamily="18" charset="0"/>
            </a:endParaRPr>
          </a:p>
          <a:p>
            <a:endParaRPr lang="zh-TW" altLang="en-US" sz="2400" b="1" dirty="0">
              <a:solidFill>
                <a:srgbClr val="002060"/>
              </a:solidFill>
              <a:latin typeface="Times New Roman" panose="02020603050405020304" pitchFamily="18" charset="0"/>
              <a:cs typeface="Times New Roman" panose="02020603050405020304" pitchFamily="18" charset="0"/>
            </a:endParaRPr>
          </a:p>
          <a:p>
            <a:r>
              <a:rPr lang="en-US" altLang="zh-TW" sz="2400" b="1" dirty="0">
                <a:solidFill>
                  <a:srgbClr val="002060"/>
                </a:solidFill>
                <a:latin typeface="Times New Roman" panose="02020603050405020304" pitchFamily="18" charset="0"/>
                <a:cs typeface="Times New Roman" panose="02020603050405020304" pitchFamily="18" charset="0"/>
              </a:rPr>
              <a:t>Be obedient to the calling of the Holy Spirit:</a:t>
            </a:r>
          </a:p>
          <a:p>
            <a:endParaRPr lang="en-US" altLang="zh-TW" sz="2400" b="1" dirty="0">
              <a:solidFill>
                <a:srgbClr val="002060"/>
              </a:solidFill>
              <a:latin typeface="Times New Roman" panose="02020603050405020304" pitchFamily="18" charset="0"/>
              <a:cs typeface="Times New Roman" panose="02020603050405020304" pitchFamily="18" charset="0"/>
            </a:endParaRPr>
          </a:p>
          <a:p>
            <a:pPr>
              <a:lnSpc>
                <a:spcPts val="3900"/>
              </a:lnSpc>
            </a:pPr>
            <a:r>
              <a:rPr lang="en-US" altLang="zh-TW" sz="2400" b="1" dirty="0">
                <a:solidFill>
                  <a:srgbClr val="002060"/>
                </a:solidFill>
                <a:latin typeface="Times New Roman" panose="02020603050405020304" pitchFamily="18" charset="0"/>
                <a:cs typeface="Times New Roman" panose="02020603050405020304" pitchFamily="18" charset="0"/>
              </a:rPr>
              <a:t>a) Endure trials</a:t>
            </a:r>
            <a:endParaRPr lang="zh-TW" altLang="en-US" sz="2400" b="1" dirty="0">
              <a:solidFill>
                <a:srgbClr val="002060"/>
              </a:solidFill>
              <a:latin typeface="Times New Roman" panose="02020603050405020304" pitchFamily="18" charset="0"/>
              <a:cs typeface="Times New Roman" panose="02020603050405020304" pitchFamily="18" charset="0"/>
            </a:endParaRPr>
          </a:p>
          <a:p>
            <a:pPr>
              <a:lnSpc>
                <a:spcPts val="3900"/>
              </a:lnSpc>
            </a:pPr>
            <a:r>
              <a:rPr lang="en-US" altLang="zh-TW" sz="2400" b="1" dirty="0">
                <a:solidFill>
                  <a:srgbClr val="002060"/>
                </a:solidFill>
                <a:latin typeface="Times New Roman" panose="02020603050405020304" pitchFamily="18" charset="0"/>
                <a:cs typeface="Times New Roman" panose="02020603050405020304" pitchFamily="18" charset="0"/>
              </a:rPr>
              <a:t>b) Exercise piety</a:t>
            </a:r>
            <a:endParaRPr lang="zh-TW" altLang="en-US" sz="2400" b="1" dirty="0">
              <a:solidFill>
                <a:srgbClr val="002060"/>
              </a:solidFill>
              <a:latin typeface="Times New Roman" panose="02020603050405020304" pitchFamily="18" charset="0"/>
              <a:cs typeface="Times New Roman" panose="02020603050405020304" pitchFamily="18" charset="0"/>
            </a:endParaRPr>
          </a:p>
          <a:p>
            <a:pPr>
              <a:lnSpc>
                <a:spcPts val="3900"/>
              </a:lnSpc>
            </a:pPr>
            <a:r>
              <a:rPr lang="en-US" altLang="zh-TW" sz="2400" b="1" dirty="0">
                <a:solidFill>
                  <a:srgbClr val="002060"/>
                </a:solidFill>
                <a:latin typeface="Times New Roman" panose="02020603050405020304" pitchFamily="18" charset="0"/>
                <a:cs typeface="Times New Roman" panose="02020603050405020304" pitchFamily="18" charset="0"/>
              </a:rPr>
              <a:t>c) Actualize gifts</a:t>
            </a:r>
          </a:p>
          <a:p>
            <a:pPr>
              <a:lnSpc>
                <a:spcPts val="3900"/>
              </a:lnSpc>
            </a:pPr>
            <a:r>
              <a:rPr lang="en-US" altLang="zh-TW" sz="2400" b="1" dirty="0">
                <a:solidFill>
                  <a:srgbClr val="002060"/>
                </a:solidFill>
                <a:latin typeface="Times New Roman" panose="02020603050405020304" pitchFamily="18" charset="0"/>
                <a:cs typeface="Times New Roman" panose="02020603050405020304" pitchFamily="18" charset="0"/>
              </a:rPr>
              <a:t>d) Lead by Holy Spirit </a:t>
            </a:r>
            <a:endParaRPr lang="zh-TW" altLang="en-US" sz="2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78445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8A5FC-7AB7-4BC0-96FB-0DCC8B16F7F2}"/>
              </a:ext>
            </a:extLst>
          </p:cNvPr>
          <p:cNvSpPr>
            <a:spLocks noGrp="1"/>
          </p:cNvSpPr>
          <p:nvPr>
            <p:ph type="ctrTitle"/>
          </p:nvPr>
        </p:nvSpPr>
        <p:spPr>
          <a:xfrm>
            <a:off x="202474" y="867330"/>
            <a:ext cx="5270911" cy="490377"/>
          </a:xfrm>
        </p:spPr>
        <p:txBody>
          <a:bodyPr>
            <a:noAutofit/>
          </a:bodyPr>
          <a:lstStyle/>
          <a:p>
            <a:pPr algn="l"/>
            <a:r>
              <a:rPr lang="en-US" altLang="zh-TW"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4.</a:t>
            </a:r>
            <a:r>
              <a:rPr lang="zh-TW" altLang="en-US"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 明白自己需要的全人裝備</a:t>
            </a:r>
            <a:endParaRPr lang="en-US" altLang="zh-TW"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endParaRPr>
          </a:p>
        </p:txBody>
      </p:sp>
      <p:sp>
        <p:nvSpPr>
          <p:cNvPr id="3" name="Subtitle 2">
            <a:extLst>
              <a:ext uri="{FF2B5EF4-FFF2-40B4-BE49-F238E27FC236}">
                <a16:creationId xmlns:a16="http://schemas.microsoft.com/office/drawing/2014/main" id="{ECCDD3DB-CD0A-4482-A566-4E303E9C9216}"/>
              </a:ext>
            </a:extLst>
          </p:cNvPr>
          <p:cNvSpPr>
            <a:spLocks noGrp="1"/>
          </p:cNvSpPr>
          <p:nvPr>
            <p:ph type="subTitle" idx="1"/>
          </p:nvPr>
        </p:nvSpPr>
        <p:spPr>
          <a:xfrm>
            <a:off x="430357" y="1610778"/>
            <a:ext cx="4363711" cy="3119113"/>
          </a:xfrm>
        </p:spPr>
        <p:txBody>
          <a:bodyPr>
            <a:normAutofit fontScale="92500" lnSpcReduction="20000"/>
          </a:bodyPr>
          <a:lstStyle/>
          <a:p>
            <a:pPr algn="l"/>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宣教士是神忠心的僕人</a:t>
            </a:r>
            <a:endPar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a:p>
            <a:pPr algn="l">
              <a:lnSpc>
                <a:spcPts val="2000"/>
              </a:lnSpc>
              <a:spcBef>
                <a:spcPts val="0"/>
              </a:spcBef>
            </a:pPr>
            <a:endPar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a:p>
            <a:pPr algn="l"/>
            <a:r>
              <a:rPr lang="zh-TW" altLang="en-US"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彌補自己的</a:t>
            </a:r>
            <a:r>
              <a:rPr lang="zh-TW" altLang="en-US" sz="2800" b="1" kern="100"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不足</a:t>
            </a:r>
            <a:r>
              <a:rPr lang="en-US" altLang="zh-TW" sz="2800" b="1" kern="100"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a:t>
            </a:r>
            <a:endParaRPr lang="en-US" altLang="zh-TW"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endParaRPr>
          </a:p>
          <a:p>
            <a:pPr algn="l">
              <a:lnSpc>
                <a:spcPts val="2000"/>
              </a:lnSpc>
              <a:spcBef>
                <a:spcPts val="0"/>
              </a:spcBef>
            </a:pPr>
            <a:endParaRPr lang="en-US" altLang="zh-TW"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endParaRPr>
          </a:p>
          <a:p>
            <a:pPr marL="742950" indent="-742950" algn="l">
              <a:buFont typeface="+mj-lt"/>
              <a:buAutoNum type="alphaLcParenR"/>
            </a:pPr>
            <a:r>
              <a:rPr lang="zh-TW" altLang="en-US" sz="2800" b="1" kern="100"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聖經真道的裝備</a:t>
            </a:r>
            <a:endParaRPr lang="en-US" altLang="zh-TW"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endParaRPr>
          </a:p>
          <a:p>
            <a:pPr marL="742950" indent="-742950" algn="l">
              <a:buFont typeface="+mj-lt"/>
              <a:buAutoNum type="alphaLcParenR"/>
            </a:pPr>
            <a:r>
              <a:rPr lang="zh-TW" altLang="en-US"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與神交通的經歷</a:t>
            </a:r>
            <a:endParaRPr lang="en-US" altLang="zh-TW"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endParaRPr>
          </a:p>
          <a:p>
            <a:pPr marL="742950" indent="-742950" algn="l">
              <a:buFont typeface="+mj-lt"/>
              <a:buAutoNum type="alphaLcParenR"/>
            </a:pPr>
            <a:r>
              <a:rPr lang="zh-TW" altLang="en-US"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與人同工的藝術</a:t>
            </a:r>
            <a:endParaRPr lang="en-US" altLang="zh-TW"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endParaRPr>
          </a:p>
          <a:p>
            <a:pPr marL="742950" indent="-742950" algn="l">
              <a:buFont typeface="+mj-lt"/>
              <a:buAutoNum type="alphaLcParenR"/>
            </a:pPr>
            <a:r>
              <a:rPr lang="zh-TW" altLang="en-US"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栽培領袖的負擔</a:t>
            </a:r>
            <a:endParaRPr lang="en-US" altLang="zh-TW"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endParaRPr>
          </a:p>
          <a:p>
            <a:pPr algn="l"/>
            <a:endPar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a:p>
            <a:pPr algn="l"/>
            <a:endParaRPr lang="en-US" altLang="zh-TW" sz="2800" b="1" dirty="0">
              <a:solidFill>
                <a:srgbClr val="002060"/>
              </a:solidFill>
              <a:latin typeface="TSC UKai M TT" panose="02010609030101010101" pitchFamily="49" charset="-122"/>
              <a:ea typeface="TSC UKai M TT" panose="02010609030101010101" pitchFamily="49" charset="-122"/>
            </a:endParaRPr>
          </a:p>
          <a:p>
            <a:pPr algn="l"/>
            <a:endParaRPr lang="en-US" sz="3200" b="1" dirty="0">
              <a:solidFill>
                <a:srgbClr val="002060"/>
              </a:solidFill>
            </a:endParaRPr>
          </a:p>
        </p:txBody>
      </p:sp>
      <p:pic>
        <p:nvPicPr>
          <p:cNvPr id="4" name="Picture 3">
            <a:extLst>
              <a:ext uri="{FF2B5EF4-FFF2-40B4-BE49-F238E27FC236}">
                <a16:creationId xmlns:a16="http://schemas.microsoft.com/office/drawing/2014/main" id="{3E9899FF-C2B8-3557-BB9F-440B4EDEC2FB}"/>
              </a:ext>
            </a:extLst>
          </p:cNvPr>
          <p:cNvPicPr>
            <a:picLocks noChangeAspect="1"/>
          </p:cNvPicPr>
          <p:nvPr/>
        </p:nvPicPr>
        <p:blipFill>
          <a:blip r:embed="rId3"/>
          <a:stretch>
            <a:fillRect/>
          </a:stretch>
        </p:blipFill>
        <p:spPr>
          <a:xfrm>
            <a:off x="2413130" y="4634512"/>
            <a:ext cx="2632944" cy="1976228"/>
          </a:xfrm>
          <a:prstGeom prst="rect">
            <a:avLst/>
          </a:prstGeom>
        </p:spPr>
      </p:pic>
      <p:sp>
        <p:nvSpPr>
          <p:cNvPr id="6" name="TextBox 5">
            <a:extLst>
              <a:ext uri="{FF2B5EF4-FFF2-40B4-BE49-F238E27FC236}">
                <a16:creationId xmlns:a16="http://schemas.microsoft.com/office/drawing/2014/main" id="{B01C8C0E-EDC3-480E-E2F7-BFCB6CA8488E}"/>
              </a:ext>
            </a:extLst>
          </p:cNvPr>
          <p:cNvSpPr txBox="1"/>
          <p:nvPr/>
        </p:nvSpPr>
        <p:spPr>
          <a:xfrm>
            <a:off x="5895704" y="810309"/>
            <a:ext cx="6093822" cy="523220"/>
          </a:xfrm>
          <a:prstGeom prst="rect">
            <a:avLst/>
          </a:prstGeom>
          <a:noFill/>
        </p:spPr>
        <p:txBody>
          <a:bodyPr wrap="square">
            <a:spAutoFit/>
          </a:bodyPr>
          <a:lstStyle/>
          <a:p>
            <a:r>
              <a:rPr lang="en-US" sz="2800" b="1" dirty="0">
                <a:solidFill>
                  <a:srgbClr val="00B050"/>
                </a:solidFill>
                <a:latin typeface="Times New Roman" panose="02020603050405020304" pitchFamily="18" charset="0"/>
                <a:cs typeface="Times New Roman" panose="02020603050405020304" pitchFamily="18" charset="0"/>
              </a:rPr>
              <a:t>4. Aware of the necessity of training</a:t>
            </a:r>
          </a:p>
        </p:txBody>
      </p:sp>
      <p:sp>
        <p:nvSpPr>
          <p:cNvPr id="8" name="TextBox 7">
            <a:extLst>
              <a:ext uri="{FF2B5EF4-FFF2-40B4-BE49-F238E27FC236}">
                <a16:creationId xmlns:a16="http://schemas.microsoft.com/office/drawing/2014/main" id="{FEEB3C2D-C9BE-3848-9B5F-581A5234169B}"/>
              </a:ext>
            </a:extLst>
          </p:cNvPr>
          <p:cNvSpPr txBox="1"/>
          <p:nvPr/>
        </p:nvSpPr>
        <p:spPr>
          <a:xfrm>
            <a:off x="6235340" y="1512823"/>
            <a:ext cx="6250576" cy="3121688"/>
          </a:xfrm>
          <a:prstGeom prst="rect">
            <a:avLst/>
          </a:prstGeom>
          <a:noFill/>
        </p:spPr>
        <p:txBody>
          <a:bodyPr wrap="square">
            <a:spAutoFit/>
          </a:bodyPr>
          <a:lstStyle/>
          <a:p>
            <a:r>
              <a:rPr lang="en-US" altLang="zh-TW" sz="2400" b="1" dirty="0">
                <a:solidFill>
                  <a:srgbClr val="002060"/>
                </a:solidFill>
                <a:latin typeface="Times New Roman" panose="02020603050405020304" pitchFamily="18" charset="0"/>
                <a:cs typeface="Times New Roman" panose="02020603050405020304" pitchFamily="18" charset="0"/>
              </a:rPr>
              <a:t>Special calling to be a faithful servant</a:t>
            </a:r>
            <a:endParaRPr lang="zh-TW" altLang="en-US" sz="2400" b="1" dirty="0">
              <a:solidFill>
                <a:srgbClr val="002060"/>
              </a:solidFill>
              <a:latin typeface="Times New Roman" panose="02020603050405020304" pitchFamily="18" charset="0"/>
              <a:cs typeface="Times New Roman" panose="02020603050405020304" pitchFamily="18" charset="0"/>
            </a:endParaRPr>
          </a:p>
          <a:p>
            <a:pPr>
              <a:lnSpc>
                <a:spcPts val="1800"/>
              </a:lnSpc>
            </a:pPr>
            <a:r>
              <a:rPr lang="zh-TW" altLang="en-US" sz="2400" b="1" dirty="0">
                <a:solidFill>
                  <a:srgbClr val="002060"/>
                </a:solidFill>
                <a:latin typeface="Times New Roman" panose="02020603050405020304" pitchFamily="18" charset="0"/>
                <a:cs typeface="Times New Roman" panose="02020603050405020304" pitchFamily="18" charset="0"/>
              </a:rPr>
              <a:t> </a:t>
            </a:r>
          </a:p>
          <a:p>
            <a:r>
              <a:rPr lang="en-US" altLang="zh-TW" sz="2400" b="1" dirty="0">
                <a:solidFill>
                  <a:srgbClr val="002060"/>
                </a:solidFill>
                <a:latin typeface="Times New Roman" panose="02020603050405020304" pitchFamily="18" charset="0"/>
                <a:cs typeface="Times New Roman" panose="02020603050405020304" pitchFamily="18" charset="0"/>
              </a:rPr>
              <a:t>Strengthen the weak links:</a:t>
            </a:r>
          </a:p>
          <a:p>
            <a:pPr>
              <a:lnSpc>
                <a:spcPts val="1500"/>
              </a:lnSpc>
            </a:pPr>
            <a:endParaRPr lang="en-US" altLang="zh-TW" sz="2400" b="1" dirty="0">
              <a:solidFill>
                <a:srgbClr val="002060"/>
              </a:solidFill>
              <a:latin typeface="Times New Roman" panose="02020603050405020304" pitchFamily="18" charset="0"/>
              <a:cs typeface="Times New Roman" panose="02020603050405020304" pitchFamily="18" charset="0"/>
            </a:endParaRPr>
          </a:p>
          <a:p>
            <a:pPr>
              <a:lnSpc>
                <a:spcPts val="3600"/>
              </a:lnSpc>
            </a:pPr>
            <a:r>
              <a:rPr lang="en-US" altLang="zh-TW" sz="2400" b="1" dirty="0">
                <a:solidFill>
                  <a:srgbClr val="002060"/>
                </a:solidFill>
                <a:latin typeface="Times New Roman" panose="02020603050405020304" pitchFamily="18" charset="0"/>
                <a:cs typeface="Times New Roman" panose="02020603050405020304" pitchFamily="18" charset="0"/>
              </a:rPr>
              <a:t>a) Biblical foundation</a:t>
            </a:r>
            <a:endParaRPr lang="zh-TW" altLang="en-US" sz="2400" b="1" dirty="0">
              <a:solidFill>
                <a:srgbClr val="002060"/>
              </a:solidFill>
              <a:latin typeface="Times New Roman" panose="02020603050405020304" pitchFamily="18" charset="0"/>
              <a:cs typeface="Times New Roman" panose="02020603050405020304" pitchFamily="18" charset="0"/>
            </a:endParaRPr>
          </a:p>
          <a:p>
            <a:pPr>
              <a:lnSpc>
                <a:spcPts val="3600"/>
              </a:lnSpc>
            </a:pPr>
            <a:r>
              <a:rPr lang="en-US" altLang="zh-TW" sz="2400" b="1" dirty="0">
                <a:solidFill>
                  <a:srgbClr val="002060"/>
                </a:solidFill>
                <a:latin typeface="Times New Roman" panose="02020603050405020304" pitchFamily="18" charset="0"/>
                <a:cs typeface="Times New Roman" panose="02020603050405020304" pitchFamily="18" charset="0"/>
              </a:rPr>
              <a:t>b) Communion with God</a:t>
            </a:r>
            <a:endParaRPr lang="zh-TW" altLang="en-US" sz="2400" b="1" dirty="0">
              <a:solidFill>
                <a:srgbClr val="002060"/>
              </a:solidFill>
              <a:latin typeface="Times New Roman" panose="02020603050405020304" pitchFamily="18" charset="0"/>
              <a:cs typeface="Times New Roman" panose="02020603050405020304" pitchFamily="18" charset="0"/>
            </a:endParaRPr>
          </a:p>
          <a:p>
            <a:pPr>
              <a:lnSpc>
                <a:spcPts val="3600"/>
              </a:lnSpc>
            </a:pPr>
            <a:r>
              <a:rPr lang="en-US" altLang="zh-TW" sz="2400" b="1" dirty="0">
                <a:solidFill>
                  <a:srgbClr val="002060"/>
                </a:solidFill>
                <a:latin typeface="Times New Roman" panose="02020603050405020304" pitchFamily="18" charset="0"/>
                <a:cs typeface="Times New Roman" panose="02020603050405020304" pitchFamily="18" charset="0"/>
              </a:rPr>
              <a:t>c) Personal and communication skills</a:t>
            </a:r>
            <a:endParaRPr lang="zh-TW" altLang="en-US" sz="2400" b="1" dirty="0">
              <a:solidFill>
                <a:srgbClr val="002060"/>
              </a:solidFill>
              <a:latin typeface="Times New Roman" panose="02020603050405020304" pitchFamily="18" charset="0"/>
              <a:cs typeface="Times New Roman" panose="02020603050405020304" pitchFamily="18" charset="0"/>
            </a:endParaRPr>
          </a:p>
          <a:p>
            <a:pPr>
              <a:lnSpc>
                <a:spcPts val="3600"/>
              </a:lnSpc>
            </a:pPr>
            <a:r>
              <a:rPr lang="en-US" altLang="zh-TW" sz="2400" b="1" dirty="0">
                <a:solidFill>
                  <a:srgbClr val="002060"/>
                </a:solidFill>
                <a:latin typeface="Times New Roman" panose="02020603050405020304" pitchFamily="18" charset="0"/>
                <a:cs typeface="Times New Roman" panose="02020603050405020304" pitchFamily="18" charset="0"/>
              </a:rPr>
              <a:t>d) Burden and knowledge in raising leaders</a:t>
            </a:r>
            <a:endParaRPr lang="zh-TW" altLang="en-US" sz="2400" b="1" dirty="0">
              <a:solidFill>
                <a:srgbClr val="002060"/>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CA0AAFAC-5B4B-FCEE-1433-A67CDE6B4971}"/>
              </a:ext>
            </a:extLst>
          </p:cNvPr>
          <p:cNvPicPr>
            <a:picLocks noChangeAspect="1"/>
          </p:cNvPicPr>
          <p:nvPr/>
        </p:nvPicPr>
        <p:blipFill>
          <a:blip r:embed="rId4"/>
          <a:stretch>
            <a:fillRect/>
          </a:stretch>
        </p:blipFill>
        <p:spPr>
          <a:xfrm>
            <a:off x="6167220" y="4634512"/>
            <a:ext cx="1482171" cy="1976228"/>
          </a:xfrm>
          <a:prstGeom prst="rect">
            <a:avLst/>
          </a:prstGeom>
        </p:spPr>
      </p:pic>
    </p:spTree>
    <p:extLst>
      <p:ext uri="{BB962C8B-B14F-4D97-AF65-F5344CB8AC3E}">
        <p14:creationId xmlns:p14="http://schemas.microsoft.com/office/powerpoint/2010/main" val="13697717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8A5FC-7AB7-4BC0-96FB-0DCC8B16F7F2}"/>
              </a:ext>
            </a:extLst>
          </p:cNvPr>
          <p:cNvSpPr>
            <a:spLocks noGrp="1"/>
          </p:cNvSpPr>
          <p:nvPr>
            <p:ph type="ctrTitle"/>
          </p:nvPr>
        </p:nvSpPr>
        <p:spPr>
          <a:xfrm>
            <a:off x="353500" y="184269"/>
            <a:ext cx="5224340" cy="762101"/>
          </a:xfrm>
        </p:spPr>
        <p:txBody>
          <a:bodyPr>
            <a:noAutofit/>
          </a:bodyPr>
          <a:lstStyle/>
          <a:p>
            <a:pPr algn="l"/>
            <a:r>
              <a:rPr lang="en-US" altLang="zh-TW"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5.</a:t>
            </a:r>
            <a:r>
              <a:rPr lang="zh-TW" altLang="en-US"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 幫助教會得著急需的支援</a:t>
            </a:r>
            <a:endParaRPr lang="en-US" altLang="zh-TW"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endParaRPr>
          </a:p>
        </p:txBody>
      </p:sp>
      <p:sp>
        <p:nvSpPr>
          <p:cNvPr id="3" name="Subtitle 2">
            <a:extLst>
              <a:ext uri="{FF2B5EF4-FFF2-40B4-BE49-F238E27FC236}">
                <a16:creationId xmlns:a16="http://schemas.microsoft.com/office/drawing/2014/main" id="{ECCDD3DB-CD0A-4482-A566-4E303E9C9216}"/>
              </a:ext>
            </a:extLst>
          </p:cNvPr>
          <p:cNvSpPr>
            <a:spLocks noGrp="1"/>
          </p:cNvSpPr>
          <p:nvPr>
            <p:ph type="subTitle" idx="1"/>
          </p:nvPr>
        </p:nvSpPr>
        <p:spPr>
          <a:xfrm>
            <a:off x="242352" y="1178579"/>
            <a:ext cx="4518945" cy="3644537"/>
          </a:xfrm>
        </p:spPr>
        <p:txBody>
          <a:bodyPr>
            <a:normAutofit/>
          </a:bodyPr>
          <a:lstStyle/>
          <a:p>
            <a:pPr algn="l"/>
            <a:r>
              <a:rPr lang="zh-TW" altLang="en-US" sz="2800" b="1" dirty="0">
                <a:solidFill>
                  <a:srgbClr val="002060"/>
                </a:solidFill>
                <a:latin typeface="TSC UKai M TT" panose="02010609030101010101" pitchFamily="49" charset="-122"/>
                <a:ea typeface="TSC UKai M TT" panose="02010609030101010101" pitchFamily="49" charset="-122"/>
                <a:cs typeface="Times New Roman" panose="02020603050405020304" pitchFamily="18" charset="0"/>
              </a:rPr>
              <a:t>短宣教幫助弱小教會成長</a:t>
            </a:r>
            <a:endParaRPr lang="en-US" altLang="zh-TW" sz="2800" b="1" dirty="0">
              <a:solidFill>
                <a:srgbClr val="002060"/>
              </a:solidFill>
              <a:latin typeface="TSC UKai M TT" panose="02010609030101010101" pitchFamily="49" charset="-122"/>
              <a:ea typeface="TSC UKai M TT" panose="02010609030101010101" pitchFamily="49" charset="-122"/>
              <a:cs typeface="Times New Roman" panose="02020603050405020304" pitchFamily="18" charset="0"/>
            </a:endParaRPr>
          </a:p>
          <a:p>
            <a:pPr algn="l">
              <a:lnSpc>
                <a:spcPts val="2000"/>
              </a:lnSpc>
              <a:spcBef>
                <a:spcPts val="0"/>
              </a:spcBef>
            </a:pPr>
            <a:endParaRPr lang="en-US" altLang="zh-TW" sz="2800" b="1" dirty="0">
              <a:solidFill>
                <a:srgbClr val="002060"/>
              </a:solidFill>
              <a:latin typeface="TSC UKai M TT" panose="02010609030101010101" pitchFamily="49" charset="-122"/>
              <a:ea typeface="TSC UKai M TT" panose="02010609030101010101" pitchFamily="49" charset="-122"/>
              <a:cs typeface="Times New Roman" panose="02020603050405020304" pitchFamily="18" charset="0"/>
            </a:endParaRPr>
          </a:p>
          <a:p>
            <a:pPr algn="l"/>
            <a:r>
              <a:rPr lang="zh-TW" altLang="en-US" sz="2800" b="1" kern="100" dirty="0">
                <a:solidFill>
                  <a:srgbClr val="002060"/>
                </a:solidFill>
                <a:effectLst/>
                <a:latin typeface="TSC UKai M TT" panose="02010609030101010101" pitchFamily="49" charset="-122"/>
                <a:ea typeface="TSC UKai M TT" panose="02010609030101010101" pitchFamily="49" charset="-122"/>
                <a:cs typeface="Times New Roman" panose="02020603050405020304" pitchFamily="18" charset="0"/>
              </a:rPr>
              <a:t>經歷</a:t>
            </a:r>
            <a:r>
              <a:rPr lang="zh-TW" altLang="en-US" sz="2800" b="1" kern="100" dirty="0">
                <a:solidFill>
                  <a:srgbClr val="002060"/>
                </a:solidFill>
                <a:latin typeface="TSC UKai M TT" panose="02010609030101010101" pitchFamily="49" charset="-122"/>
                <a:ea typeface="TSC UKai M TT" panose="02010609030101010101" pitchFamily="49" charset="-122"/>
                <a:cs typeface="Times New Roman" panose="02020603050405020304" pitchFamily="18" charset="0"/>
              </a:rPr>
              <a:t>神同在的應許</a:t>
            </a:r>
            <a:r>
              <a:rPr lang="en-US" altLang="zh-TW" sz="2800" b="1" kern="100" dirty="0">
                <a:solidFill>
                  <a:srgbClr val="002060"/>
                </a:solidFill>
                <a:latin typeface="TSC UKai M TT" panose="02010609030101010101" pitchFamily="49" charset="-122"/>
                <a:ea typeface="TSC UKai M TT" panose="02010609030101010101" pitchFamily="49" charset="-122"/>
                <a:cs typeface="Times New Roman" panose="02020603050405020304" pitchFamily="18" charset="0"/>
              </a:rPr>
              <a:t>:</a:t>
            </a:r>
            <a:endParaRPr lang="en-US" altLang="zh-TW" sz="2800" b="1" kern="100" dirty="0">
              <a:solidFill>
                <a:srgbClr val="002060"/>
              </a:solidFill>
              <a:effectLst/>
              <a:latin typeface="TSC UKai M TT" panose="02010609030101010101" pitchFamily="49" charset="-122"/>
              <a:ea typeface="TSC UKai M TT" panose="02010609030101010101" pitchFamily="49" charset="-122"/>
              <a:cs typeface="Times New Roman" panose="02020603050405020304" pitchFamily="18" charset="0"/>
            </a:endParaRPr>
          </a:p>
          <a:p>
            <a:pPr algn="l">
              <a:lnSpc>
                <a:spcPts val="2000"/>
              </a:lnSpc>
              <a:spcBef>
                <a:spcPts val="0"/>
              </a:spcBef>
            </a:pPr>
            <a:endParaRPr lang="en-US" altLang="zh-TW" sz="2800" b="1" kern="100" dirty="0">
              <a:solidFill>
                <a:srgbClr val="002060"/>
              </a:solidFill>
              <a:effectLst/>
              <a:latin typeface="TSC UKai M TT" panose="02010609030101010101" pitchFamily="49" charset="-122"/>
              <a:ea typeface="TSC UKai M TT" panose="02010609030101010101" pitchFamily="49" charset="-122"/>
              <a:cs typeface="Times New Roman" panose="02020603050405020304" pitchFamily="18" charset="0"/>
            </a:endParaRPr>
          </a:p>
          <a:p>
            <a:pPr marL="509588" indent="-509588" algn="l">
              <a:buFont typeface="+mj-lt"/>
              <a:buAutoNum type="alphaLcParenR"/>
            </a:pPr>
            <a:r>
              <a:rPr lang="zh-TW" altLang="en-US"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栽培神國的人才</a:t>
            </a:r>
            <a:endParaRPr lang="en-US" altLang="zh-TW"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endParaRPr>
          </a:p>
          <a:p>
            <a:pPr marL="509588" indent="-509588" algn="l">
              <a:buFont typeface="+mj-lt"/>
              <a:buAutoNum type="alphaLcParenR"/>
            </a:pPr>
            <a:r>
              <a:rPr lang="zh-TW" altLang="en-US" sz="2800" b="1" kern="100"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與神同工</a:t>
            </a:r>
            <a:r>
              <a:rPr lang="zh-TW" altLang="en-US"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的原則</a:t>
            </a:r>
            <a:endParaRPr lang="en-US" altLang="zh-TW"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endParaRPr>
          </a:p>
          <a:p>
            <a:pPr marL="509588" indent="-509588" algn="l">
              <a:buFont typeface="+mj-lt"/>
              <a:buAutoNum type="alphaLcParenR"/>
            </a:pPr>
            <a:r>
              <a:rPr lang="zh-TW" altLang="en-US" sz="2800" b="1" kern="100"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豐盛供應的經歷</a:t>
            </a:r>
            <a:endParaRPr lang="en-US" altLang="zh-TW" sz="2800" b="1" kern="100"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a:p>
            <a:pPr marL="509588" indent="-509588" algn="l">
              <a:buFont typeface="+mj-lt"/>
              <a:buAutoNum type="alphaLcParenR"/>
            </a:pPr>
            <a:r>
              <a:rPr lang="zh-TW" altLang="en-US" sz="2800" b="1" kern="100"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榮神益人的實際</a:t>
            </a:r>
            <a:endParaRPr lang="en-US" altLang="zh-TW"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endParaRPr>
          </a:p>
          <a:p>
            <a:pPr algn="l"/>
            <a:endParaRPr lang="en-US" altLang="zh-TW" sz="36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a:p>
            <a:pPr algn="l"/>
            <a:endParaRPr lang="en-US" altLang="zh-TW" sz="3600" b="1" dirty="0">
              <a:solidFill>
                <a:srgbClr val="002060"/>
              </a:solidFill>
              <a:latin typeface="TSC UKai M TT" panose="02010609030101010101" pitchFamily="49" charset="-122"/>
              <a:ea typeface="TSC UKai M TT" panose="02010609030101010101" pitchFamily="49" charset="-122"/>
            </a:endParaRPr>
          </a:p>
          <a:p>
            <a:pPr algn="l"/>
            <a:endParaRPr lang="en-US" sz="3200" b="1" dirty="0">
              <a:solidFill>
                <a:srgbClr val="002060"/>
              </a:solidFill>
            </a:endParaRPr>
          </a:p>
        </p:txBody>
      </p:sp>
      <p:pic>
        <p:nvPicPr>
          <p:cNvPr id="4" name="Picture 3">
            <a:extLst>
              <a:ext uri="{FF2B5EF4-FFF2-40B4-BE49-F238E27FC236}">
                <a16:creationId xmlns:a16="http://schemas.microsoft.com/office/drawing/2014/main" id="{968D50A1-5330-40D2-594D-9F452883318F}"/>
              </a:ext>
            </a:extLst>
          </p:cNvPr>
          <p:cNvPicPr>
            <a:picLocks noChangeAspect="1"/>
          </p:cNvPicPr>
          <p:nvPr/>
        </p:nvPicPr>
        <p:blipFill>
          <a:blip r:embed="rId2"/>
          <a:stretch>
            <a:fillRect/>
          </a:stretch>
        </p:blipFill>
        <p:spPr>
          <a:xfrm>
            <a:off x="4402183" y="5055326"/>
            <a:ext cx="3104940" cy="2065886"/>
          </a:xfrm>
          <a:prstGeom prst="rect">
            <a:avLst/>
          </a:prstGeom>
        </p:spPr>
      </p:pic>
      <p:sp>
        <p:nvSpPr>
          <p:cNvPr id="6" name="TextBox 5">
            <a:extLst>
              <a:ext uri="{FF2B5EF4-FFF2-40B4-BE49-F238E27FC236}">
                <a16:creationId xmlns:a16="http://schemas.microsoft.com/office/drawing/2014/main" id="{CB25C333-EE37-8593-0387-3208E1592959}"/>
              </a:ext>
            </a:extLst>
          </p:cNvPr>
          <p:cNvSpPr txBox="1"/>
          <p:nvPr/>
        </p:nvSpPr>
        <p:spPr>
          <a:xfrm>
            <a:off x="5800710" y="423150"/>
            <a:ext cx="5655415" cy="523220"/>
          </a:xfrm>
          <a:prstGeom prst="rect">
            <a:avLst/>
          </a:prstGeom>
          <a:noFill/>
        </p:spPr>
        <p:txBody>
          <a:bodyPr wrap="square">
            <a:spAutoFit/>
          </a:bodyPr>
          <a:lstStyle/>
          <a:p>
            <a:r>
              <a:rPr lang="en-US" sz="2800" b="1" dirty="0">
                <a:solidFill>
                  <a:srgbClr val="00B050"/>
                </a:solidFill>
                <a:latin typeface="Times New Roman" panose="02020603050405020304" pitchFamily="18" charset="0"/>
                <a:cs typeface="Times New Roman" panose="02020603050405020304" pitchFamily="18" charset="0"/>
              </a:rPr>
              <a:t>5. Help churches in mission fields</a:t>
            </a:r>
          </a:p>
        </p:txBody>
      </p:sp>
      <p:sp>
        <p:nvSpPr>
          <p:cNvPr id="8" name="TextBox 7">
            <a:extLst>
              <a:ext uri="{FF2B5EF4-FFF2-40B4-BE49-F238E27FC236}">
                <a16:creationId xmlns:a16="http://schemas.microsoft.com/office/drawing/2014/main" id="{28868342-112D-99FA-5BA7-3373D8EB25DE}"/>
              </a:ext>
            </a:extLst>
          </p:cNvPr>
          <p:cNvSpPr txBox="1"/>
          <p:nvPr/>
        </p:nvSpPr>
        <p:spPr>
          <a:xfrm>
            <a:off x="5251268" y="1178579"/>
            <a:ext cx="6424059" cy="3454472"/>
          </a:xfrm>
          <a:prstGeom prst="rect">
            <a:avLst/>
          </a:prstGeom>
          <a:noFill/>
        </p:spPr>
        <p:txBody>
          <a:bodyPr wrap="square">
            <a:spAutoFit/>
          </a:bodyPr>
          <a:lstStyle/>
          <a:p>
            <a:r>
              <a:rPr lang="en-US" altLang="zh-TW" sz="2400" b="1" dirty="0">
                <a:solidFill>
                  <a:srgbClr val="002060"/>
                </a:solidFill>
                <a:latin typeface="Times New Roman" panose="02020603050405020304" pitchFamily="18" charset="0"/>
                <a:cs typeface="Times New Roman" panose="02020603050405020304" pitchFamily="18" charset="0"/>
              </a:rPr>
              <a:t>Short term mission helps weak church to grow</a:t>
            </a:r>
            <a:endParaRPr lang="zh-TW" altLang="en-US" sz="2400" b="1" dirty="0">
              <a:solidFill>
                <a:srgbClr val="002060"/>
              </a:solidFill>
              <a:latin typeface="Times New Roman" panose="02020603050405020304" pitchFamily="18" charset="0"/>
              <a:cs typeface="Times New Roman" panose="02020603050405020304" pitchFamily="18" charset="0"/>
            </a:endParaRPr>
          </a:p>
          <a:p>
            <a:endParaRPr lang="zh-TW" altLang="en-US" sz="2000" b="1" dirty="0">
              <a:solidFill>
                <a:srgbClr val="002060"/>
              </a:solidFill>
              <a:latin typeface="Times New Roman" panose="02020603050405020304" pitchFamily="18" charset="0"/>
              <a:cs typeface="Times New Roman" panose="02020603050405020304" pitchFamily="18" charset="0"/>
            </a:endParaRPr>
          </a:p>
          <a:p>
            <a:pPr>
              <a:lnSpc>
                <a:spcPts val="3700"/>
              </a:lnSpc>
            </a:pPr>
            <a:r>
              <a:rPr lang="en-US" altLang="zh-TW" sz="2400" b="1" dirty="0">
                <a:solidFill>
                  <a:srgbClr val="002060"/>
                </a:solidFill>
                <a:latin typeface="Times New Roman" panose="02020603050405020304" pitchFamily="18" charset="0"/>
                <a:cs typeface="Times New Roman" panose="02020603050405020304" pitchFamily="18" charset="0"/>
              </a:rPr>
              <a:t>Receive experience in God’s promises:</a:t>
            </a:r>
          </a:p>
          <a:p>
            <a:pPr>
              <a:lnSpc>
                <a:spcPts val="2800"/>
              </a:lnSpc>
            </a:pPr>
            <a:endParaRPr lang="en-US" altLang="zh-TW" sz="2400" b="1" dirty="0">
              <a:solidFill>
                <a:srgbClr val="002060"/>
              </a:solidFill>
              <a:latin typeface="Times New Roman" panose="02020603050405020304" pitchFamily="18" charset="0"/>
              <a:cs typeface="Times New Roman" panose="02020603050405020304" pitchFamily="18" charset="0"/>
            </a:endParaRPr>
          </a:p>
          <a:p>
            <a:pPr>
              <a:lnSpc>
                <a:spcPts val="3700"/>
              </a:lnSpc>
            </a:pPr>
            <a:r>
              <a:rPr lang="en-US" altLang="zh-TW" sz="2400" b="1" dirty="0">
                <a:solidFill>
                  <a:srgbClr val="002060"/>
                </a:solidFill>
                <a:latin typeface="Times New Roman" panose="02020603050405020304" pitchFamily="18" charset="0"/>
                <a:cs typeface="Times New Roman" panose="02020603050405020304" pitchFamily="18" charset="0"/>
              </a:rPr>
              <a:t>a) Raise emergent leaders in God’s Kingdom</a:t>
            </a:r>
            <a:endParaRPr lang="zh-TW" altLang="en-US" sz="2400" b="1" dirty="0">
              <a:solidFill>
                <a:srgbClr val="002060"/>
              </a:solidFill>
              <a:latin typeface="Times New Roman" panose="02020603050405020304" pitchFamily="18" charset="0"/>
              <a:cs typeface="Times New Roman" panose="02020603050405020304" pitchFamily="18" charset="0"/>
            </a:endParaRPr>
          </a:p>
          <a:p>
            <a:pPr>
              <a:lnSpc>
                <a:spcPts val="3700"/>
              </a:lnSpc>
            </a:pPr>
            <a:r>
              <a:rPr lang="en-US" altLang="zh-TW" sz="2400" b="1" dirty="0">
                <a:solidFill>
                  <a:srgbClr val="002060"/>
                </a:solidFill>
                <a:latin typeface="Times New Roman" panose="02020603050405020304" pitchFamily="18" charset="0"/>
                <a:cs typeface="Times New Roman" panose="02020603050405020304" pitchFamily="18" charset="0"/>
              </a:rPr>
              <a:t>b) Learn the principle of being God’s co-worker </a:t>
            </a:r>
            <a:endParaRPr lang="zh-TW" altLang="en-US" sz="2400" b="1" dirty="0">
              <a:solidFill>
                <a:srgbClr val="002060"/>
              </a:solidFill>
              <a:latin typeface="Times New Roman" panose="02020603050405020304" pitchFamily="18" charset="0"/>
              <a:cs typeface="Times New Roman" panose="02020603050405020304" pitchFamily="18" charset="0"/>
            </a:endParaRPr>
          </a:p>
          <a:p>
            <a:pPr>
              <a:lnSpc>
                <a:spcPts val="3700"/>
              </a:lnSpc>
            </a:pPr>
            <a:r>
              <a:rPr lang="en-US" altLang="zh-TW" sz="2400" b="1" dirty="0">
                <a:solidFill>
                  <a:srgbClr val="002060"/>
                </a:solidFill>
                <a:latin typeface="Times New Roman" panose="02020603050405020304" pitchFamily="18" charset="0"/>
                <a:cs typeface="Times New Roman" panose="02020603050405020304" pitchFamily="18" charset="0"/>
              </a:rPr>
              <a:t>c) Experience God’s bountiful supply</a:t>
            </a:r>
            <a:endParaRPr lang="zh-TW" altLang="en-US" sz="2400" b="1" dirty="0">
              <a:solidFill>
                <a:srgbClr val="002060"/>
              </a:solidFill>
              <a:latin typeface="Times New Roman" panose="02020603050405020304" pitchFamily="18" charset="0"/>
              <a:cs typeface="Times New Roman" panose="02020603050405020304" pitchFamily="18" charset="0"/>
            </a:endParaRPr>
          </a:p>
          <a:p>
            <a:pPr>
              <a:lnSpc>
                <a:spcPts val="3700"/>
              </a:lnSpc>
            </a:pPr>
            <a:r>
              <a:rPr lang="en-US" altLang="zh-TW" sz="2400" b="1" dirty="0">
                <a:solidFill>
                  <a:srgbClr val="002060"/>
                </a:solidFill>
                <a:latin typeface="Times New Roman" panose="02020603050405020304" pitchFamily="18" charset="0"/>
                <a:cs typeface="Times New Roman" panose="02020603050405020304" pitchFamily="18" charset="0"/>
              </a:rPr>
              <a:t>d) Become channel of God’s blessings to people</a:t>
            </a:r>
            <a:endParaRPr lang="zh-TW" altLang="en-US" sz="2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77324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8A5FC-7AB7-4BC0-96FB-0DCC8B16F7F2}"/>
              </a:ext>
            </a:extLst>
          </p:cNvPr>
          <p:cNvSpPr>
            <a:spLocks noGrp="1"/>
          </p:cNvSpPr>
          <p:nvPr>
            <p:ph type="ctrTitle"/>
          </p:nvPr>
        </p:nvSpPr>
        <p:spPr>
          <a:xfrm>
            <a:off x="499470" y="110047"/>
            <a:ext cx="5313501" cy="595347"/>
          </a:xfrm>
        </p:spPr>
        <p:txBody>
          <a:bodyPr>
            <a:noAutofit/>
          </a:bodyPr>
          <a:lstStyle/>
          <a:p>
            <a:pPr algn="l"/>
            <a:r>
              <a:rPr lang="en-US" altLang="zh-TW"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6.</a:t>
            </a:r>
            <a:r>
              <a:rPr lang="zh-TW" altLang="en-US"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 成為討神喜悅的無愧工人</a:t>
            </a:r>
            <a:endParaRPr lang="en-US" altLang="zh-TW"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endParaRPr>
          </a:p>
        </p:txBody>
      </p:sp>
      <p:sp>
        <p:nvSpPr>
          <p:cNvPr id="3" name="Subtitle 2">
            <a:extLst>
              <a:ext uri="{FF2B5EF4-FFF2-40B4-BE49-F238E27FC236}">
                <a16:creationId xmlns:a16="http://schemas.microsoft.com/office/drawing/2014/main" id="{ECCDD3DB-CD0A-4482-A566-4E303E9C9216}"/>
              </a:ext>
            </a:extLst>
          </p:cNvPr>
          <p:cNvSpPr>
            <a:spLocks noGrp="1"/>
          </p:cNvSpPr>
          <p:nvPr>
            <p:ph type="subTitle" idx="1"/>
          </p:nvPr>
        </p:nvSpPr>
        <p:spPr>
          <a:xfrm>
            <a:off x="499470" y="806327"/>
            <a:ext cx="4921616" cy="3465227"/>
          </a:xfrm>
        </p:spPr>
        <p:txBody>
          <a:bodyPr>
            <a:normAutofit lnSpcReduction="10000"/>
          </a:bodyPr>
          <a:lstStyle/>
          <a:p>
            <a:pPr algn="l"/>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立志討主的喜悅。 </a:t>
            </a:r>
            <a:r>
              <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a:t>
            </a:r>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林後</a:t>
            </a:r>
            <a:r>
              <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5:9)</a:t>
            </a:r>
          </a:p>
          <a:p>
            <a:pPr algn="l">
              <a:lnSpc>
                <a:spcPts val="2000"/>
              </a:lnSpc>
              <a:spcBef>
                <a:spcPts val="0"/>
              </a:spcBef>
            </a:pPr>
            <a:endPar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a:p>
            <a:pPr algn="l"/>
            <a:r>
              <a:rPr lang="zh-TW" altLang="en-US" sz="2800" b="1" kern="100"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在神家作忠心有見識的僕人</a:t>
            </a:r>
            <a:r>
              <a:rPr lang="en-US" altLang="zh-TW"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a:t>
            </a:r>
          </a:p>
          <a:p>
            <a:pPr algn="l">
              <a:lnSpc>
                <a:spcPts val="1500"/>
              </a:lnSpc>
              <a:spcBef>
                <a:spcPts val="0"/>
              </a:spcBef>
            </a:pPr>
            <a:endParaRPr lang="en-US" altLang="zh-TW"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endParaRPr>
          </a:p>
          <a:p>
            <a:pPr marL="742950" indent="-742950" algn="l">
              <a:buFont typeface="+mj-lt"/>
              <a:buAutoNum type="alphaLcParenR"/>
            </a:pPr>
            <a:r>
              <a:rPr lang="zh-TW" altLang="en-US"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效法基督的捨己</a:t>
            </a:r>
            <a:endParaRPr lang="en-US" altLang="zh-TW"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endParaRPr>
          </a:p>
          <a:p>
            <a:pPr marL="742950" indent="-742950" algn="l">
              <a:buFont typeface="+mj-lt"/>
              <a:buAutoNum type="alphaLcParenR"/>
            </a:pPr>
            <a:r>
              <a:rPr lang="zh-TW" altLang="en-US"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不求回報的付出</a:t>
            </a:r>
            <a:endParaRPr lang="en-US" altLang="zh-TW"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endParaRPr>
          </a:p>
          <a:p>
            <a:pPr marL="742950" indent="-742950" algn="l">
              <a:buFont typeface="+mj-lt"/>
              <a:buAutoNum type="alphaLcParenR"/>
            </a:pPr>
            <a:r>
              <a:rPr lang="zh-TW" altLang="en-US"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忠於託付的僕人</a:t>
            </a:r>
            <a:endParaRPr lang="en-US" altLang="zh-TW"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endParaRPr>
          </a:p>
          <a:p>
            <a:pPr marL="742950" indent="-742950" algn="l">
              <a:buFont typeface="+mj-lt"/>
              <a:buAutoNum type="alphaLcParenR"/>
            </a:pPr>
            <a:r>
              <a:rPr lang="zh-TW" altLang="en-US"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為主而活的榜樣</a:t>
            </a:r>
            <a:endParaRPr lang="en-US" altLang="zh-TW"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endParaRPr>
          </a:p>
        </p:txBody>
      </p:sp>
      <p:pic>
        <p:nvPicPr>
          <p:cNvPr id="4" name="Picture 3">
            <a:extLst>
              <a:ext uri="{FF2B5EF4-FFF2-40B4-BE49-F238E27FC236}">
                <a16:creationId xmlns:a16="http://schemas.microsoft.com/office/drawing/2014/main" id="{56E91781-ED52-B7E8-6EB9-156560879415}"/>
              </a:ext>
            </a:extLst>
          </p:cNvPr>
          <p:cNvPicPr>
            <a:picLocks noChangeAspect="1"/>
          </p:cNvPicPr>
          <p:nvPr/>
        </p:nvPicPr>
        <p:blipFill>
          <a:blip r:embed="rId2"/>
          <a:stretch>
            <a:fillRect/>
          </a:stretch>
        </p:blipFill>
        <p:spPr>
          <a:xfrm>
            <a:off x="1681136" y="4506685"/>
            <a:ext cx="1475084" cy="1977954"/>
          </a:xfrm>
          <a:prstGeom prst="rect">
            <a:avLst/>
          </a:prstGeom>
        </p:spPr>
      </p:pic>
      <p:sp>
        <p:nvSpPr>
          <p:cNvPr id="5" name="TextBox 4">
            <a:extLst>
              <a:ext uri="{FF2B5EF4-FFF2-40B4-BE49-F238E27FC236}">
                <a16:creationId xmlns:a16="http://schemas.microsoft.com/office/drawing/2014/main" id="{18BAAA2F-5907-62EA-0AE7-7DC3A55714E6}"/>
              </a:ext>
            </a:extLst>
          </p:cNvPr>
          <p:cNvSpPr txBox="1"/>
          <p:nvPr/>
        </p:nvSpPr>
        <p:spPr>
          <a:xfrm>
            <a:off x="235131" y="5165356"/>
            <a:ext cx="1343395" cy="923330"/>
          </a:xfrm>
          <a:prstGeom prst="rect">
            <a:avLst/>
          </a:prstGeom>
          <a:noFill/>
        </p:spPr>
        <p:txBody>
          <a:bodyPr wrap="square" rtlCol="0">
            <a:spAutoFit/>
          </a:bodyPr>
          <a:lstStyle/>
          <a:p>
            <a:r>
              <a:rPr lang="zh-TW" altLang="en-US" b="1" dirty="0">
                <a:solidFill>
                  <a:srgbClr val="002060"/>
                </a:solidFill>
                <a:latin typeface="TSC UKai M TT" panose="02010609030101010101" pitchFamily="49" charset="-122"/>
                <a:ea typeface="TSC UKai M TT" panose="02010609030101010101" pitchFamily="49" charset="-122"/>
              </a:rPr>
              <a:t>西藏宣教士</a:t>
            </a:r>
            <a:endParaRPr lang="en-US" altLang="zh-TW" b="1" dirty="0">
              <a:solidFill>
                <a:srgbClr val="002060"/>
              </a:solidFill>
              <a:latin typeface="TSC UKai M TT" panose="02010609030101010101" pitchFamily="49" charset="-122"/>
              <a:ea typeface="TSC UKai M TT" panose="02010609030101010101" pitchFamily="49" charset="-122"/>
            </a:endParaRPr>
          </a:p>
          <a:p>
            <a:r>
              <a:rPr lang="zh-TW" altLang="en-US" b="1" dirty="0">
                <a:solidFill>
                  <a:srgbClr val="002060"/>
                </a:solidFill>
                <a:latin typeface="TSC UKai M TT" panose="02010609030101010101" pitchFamily="49" charset="-122"/>
                <a:ea typeface="TSC UKai M TT" panose="02010609030101010101" pitchFamily="49" charset="-122"/>
              </a:rPr>
              <a:t>印度聖徒</a:t>
            </a:r>
            <a:endParaRPr lang="en-US" altLang="zh-TW" b="1" dirty="0">
              <a:solidFill>
                <a:srgbClr val="002060"/>
              </a:solidFill>
              <a:latin typeface="TSC UKai M TT" panose="02010609030101010101" pitchFamily="49" charset="-122"/>
              <a:ea typeface="TSC UKai M TT" panose="02010609030101010101" pitchFamily="49" charset="-122"/>
            </a:endParaRPr>
          </a:p>
          <a:p>
            <a:r>
              <a:rPr lang="zh-TW" altLang="en-US" b="1" dirty="0">
                <a:solidFill>
                  <a:srgbClr val="002060"/>
                </a:solidFill>
                <a:latin typeface="TSC UKai M TT" panose="02010609030101010101" pitchFamily="49" charset="-122"/>
                <a:ea typeface="TSC UKai M TT" panose="02010609030101010101" pitchFamily="49" charset="-122"/>
              </a:rPr>
              <a:t>孫大信</a:t>
            </a:r>
            <a:endParaRPr lang="en-US" b="1" dirty="0">
              <a:solidFill>
                <a:srgbClr val="002060"/>
              </a:solidFill>
              <a:latin typeface="TSC UKai M TT" panose="02010609030101010101" pitchFamily="49" charset="-122"/>
              <a:ea typeface="TSC UKai M TT" panose="02010609030101010101" pitchFamily="49" charset="-122"/>
            </a:endParaRPr>
          </a:p>
        </p:txBody>
      </p:sp>
      <p:pic>
        <p:nvPicPr>
          <p:cNvPr id="6" name="Picture 5">
            <a:extLst>
              <a:ext uri="{FF2B5EF4-FFF2-40B4-BE49-F238E27FC236}">
                <a16:creationId xmlns:a16="http://schemas.microsoft.com/office/drawing/2014/main" id="{A86E0AB4-F161-8A69-1766-39C05AA88B75}"/>
              </a:ext>
            </a:extLst>
          </p:cNvPr>
          <p:cNvPicPr>
            <a:picLocks noChangeAspect="1"/>
          </p:cNvPicPr>
          <p:nvPr/>
        </p:nvPicPr>
        <p:blipFill>
          <a:blip r:embed="rId3"/>
          <a:stretch>
            <a:fillRect/>
          </a:stretch>
        </p:blipFill>
        <p:spPr>
          <a:xfrm>
            <a:off x="7433783" y="4579174"/>
            <a:ext cx="1306285" cy="1905465"/>
          </a:xfrm>
          <a:prstGeom prst="rect">
            <a:avLst/>
          </a:prstGeom>
        </p:spPr>
      </p:pic>
      <p:sp>
        <p:nvSpPr>
          <p:cNvPr id="8" name="TextBox 7">
            <a:extLst>
              <a:ext uri="{FF2B5EF4-FFF2-40B4-BE49-F238E27FC236}">
                <a16:creationId xmlns:a16="http://schemas.microsoft.com/office/drawing/2014/main" id="{522A766D-5D2B-1F8D-6B99-3EFDD126F6AA}"/>
              </a:ext>
            </a:extLst>
          </p:cNvPr>
          <p:cNvSpPr txBox="1"/>
          <p:nvPr/>
        </p:nvSpPr>
        <p:spPr>
          <a:xfrm>
            <a:off x="5735144" y="5145547"/>
            <a:ext cx="1596030" cy="707886"/>
          </a:xfrm>
          <a:prstGeom prst="rect">
            <a:avLst/>
          </a:prstGeom>
          <a:noFill/>
        </p:spPr>
        <p:txBody>
          <a:bodyPr wrap="square">
            <a:spAutoFit/>
          </a:bodyPr>
          <a:lstStyle/>
          <a:p>
            <a:r>
              <a:rPr lang="zh-TW" altLang="en-US" sz="2000" b="1" dirty="0">
                <a:solidFill>
                  <a:srgbClr val="002060"/>
                </a:solidFill>
                <a:latin typeface="TSC UKai M TT" panose="02010609030101010101" pitchFamily="49" charset="-122"/>
                <a:ea typeface="TSC UKai M TT" panose="02010609030101010101" pitchFamily="49" charset="-122"/>
              </a:rPr>
              <a:t>廣西宣教士</a:t>
            </a:r>
          </a:p>
          <a:p>
            <a:r>
              <a:rPr lang="zh-TW" altLang="en-US" sz="2000" b="1" dirty="0">
                <a:solidFill>
                  <a:srgbClr val="002060"/>
                </a:solidFill>
                <a:latin typeface="TSC UKai M TT" panose="02010609030101010101" pitchFamily="49" charset="-122"/>
                <a:ea typeface="TSC UKai M TT" panose="02010609030101010101" pitchFamily="49" charset="-122"/>
              </a:rPr>
              <a:t>華勒斯醫生</a:t>
            </a:r>
          </a:p>
        </p:txBody>
      </p:sp>
      <p:sp>
        <p:nvSpPr>
          <p:cNvPr id="11" name="TextBox 10">
            <a:extLst>
              <a:ext uri="{FF2B5EF4-FFF2-40B4-BE49-F238E27FC236}">
                <a16:creationId xmlns:a16="http://schemas.microsoft.com/office/drawing/2014/main" id="{DCBCC3A4-850B-9C70-4485-4829844D2F72}"/>
              </a:ext>
            </a:extLst>
          </p:cNvPr>
          <p:cNvSpPr txBox="1"/>
          <p:nvPr/>
        </p:nvSpPr>
        <p:spPr>
          <a:xfrm>
            <a:off x="8842677" y="5177963"/>
            <a:ext cx="2404443" cy="923330"/>
          </a:xfrm>
          <a:prstGeom prst="rect">
            <a:avLst/>
          </a:prstGeom>
          <a:noFill/>
        </p:spPr>
        <p:txBody>
          <a:bodyPr wrap="square">
            <a:spAutoFit/>
          </a:bodyPr>
          <a:lstStyle/>
          <a:p>
            <a:r>
              <a:rPr lang="en-US" altLang="zh-TW" b="1" dirty="0">
                <a:solidFill>
                  <a:srgbClr val="002060"/>
                </a:solidFill>
                <a:latin typeface="Times New Roman" panose="02020603050405020304" pitchFamily="18" charset="0"/>
                <a:cs typeface="Times New Roman" panose="02020603050405020304" pitchFamily="18" charset="0"/>
              </a:rPr>
              <a:t>Missionary from </a:t>
            </a:r>
          </a:p>
          <a:p>
            <a:r>
              <a:rPr lang="en-US" altLang="zh-TW" b="1" dirty="0">
                <a:solidFill>
                  <a:srgbClr val="002060"/>
                </a:solidFill>
                <a:latin typeface="Times New Roman" panose="02020603050405020304" pitchFamily="18" charset="0"/>
                <a:cs typeface="Times New Roman" panose="02020603050405020304" pitchFamily="18" charset="0"/>
              </a:rPr>
              <a:t>US to Guangxi</a:t>
            </a:r>
          </a:p>
          <a:p>
            <a:r>
              <a:rPr lang="en-US" altLang="zh-TW" b="1" dirty="0">
                <a:solidFill>
                  <a:srgbClr val="002060"/>
                </a:solidFill>
                <a:latin typeface="Times New Roman" panose="02020603050405020304" pitchFamily="18" charset="0"/>
                <a:cs typeface="Times New Roman" panose="02020603050405020304" pitchFamily="18" charset="0"/>
              </a:rPr>
              <a:t>Dr. Bill Wallace</a:t>
            </a:r>
            <a:endParaRPr lang="zh-TW" altLang="en-US" b="1" dirty="0">
              <a:solidFill>
                <a:srgbClr val="00206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4F9EE90B-F3BA-BBCE-D490-B689149DD843}"/>
              </a:ext>
            </a:extLst>
          </p:cNvPr>
          <p:cNvSpPr txBox="1"/>
          <p:nvPr/>
        </p:nvSpPr>
        <p:spPr>
          <a:xfrm>
            <a:off x="3361439" y="5165356"/>
            <a:ext cx="1942081" cy="1200329"/>
          </a:xfrm>
          <a:prstGeom prst="rect">
            <a:avLst/>
          </a:prstGeom>
          <a:noFill/>
        </p:spPr>
        <p:txBody>
          <a:bodyPr wrap="square">
            <a:spAutoFit/>
          </a:bodyPr>
          <a:lstStyle/>
          <a:p>
            <a:r>
              <a:rPr lang="en-US" altLang="zh-TW"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Missionary from India to Tibet </a:t>
            </a:r>
            <a:r>
              <a:rPr lang="en-US" b="1" i="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Sundar Singh</a:t>
            </a:r>
          </a:p>
          <a:p>
            <a:endParaRPr lang="zh-TW" altLang="en-US" dirty="0"/>
          </a:p>
        </p:txBody>
      </p:sp>
      <p:sp>
        <p:nvSpPr>
          <p:cNvPr id="18" name="TextBox 17">
            <a:extLst>
              <a:ext uri="{FF2B5EF4-FFF2-40B4-BE49-F238E27FC236}">
                <a16:creationId xmlns:a16="http://schemas.microsoft.com/office/drawing/2014/main" id="{1E6AFFCA-DDDA-D45C-39F8-FF2E397C32CD}"/>
              </a:ext>
            </a:extLst>
          </p:cNvPr>
          <p:cNvSpPr txBox="1"/>
          <p:nvPr/>
        </p:nvSpPr>
        <p:spPr>
          <a:xfrm>
            <a:off x="6003399" y="111751"/>
            <a:ext cx="5473337" cy="523220"/>
          </a:xfrm>
          <a:prstGeom prst="rect">
            <a:avLst/>
          </a:prstGeom>
          <a:noFill/>
        </p:spPr>
        <p:txBody>
          <a:bodyPr wrap="square">
            <a:spAutoFit/>
          </a:bodyPr>
          <a:lstStyle/>
          <a:p>
            <a:r>
              <a:rPr lang="en-US" sz="2800" b="1" dirty="0">
                <a:solidFill>
                  <a:srgbClr val="00B050"/>
                </a:solidFill>
                <a:latin typeface="Times New Roman" panose="02020603050405020304" pitchFamily="18" charset="0"/>
                <a:cs typeface="Times New Roman" panose="02020603050405020304" pitchFamily="18" charset="0"/>
              </a:rPr>
              <a:t>6. become workers without shame</a:t>
            </a:r>
          </a:p>
        </p:txBody>
      </p:sp>
      <p:sp>
        <p:nvSpPr>
          <p:cNvPr id="21" name="TextBox 20">
            <a:extLst>
              <a:ext uri="{FF2B5EF4-FFF2-40B4-BE49-F238E27FC236}">
                <a16:creationId xmlns:a16="http://schemas.microsoft.com/office/drawing/2014/main" id="{650A06D5-5E81-E10E-FD95-3A23AB946209}"/>
              </a:ext>
            </a:extLst>
          </p:cNvPr>
          <p:cNvSpPr txBox="1"/>
          <p:nvPr/>
        </p:nvSpPr>
        <p:spPr>
          <a:xfrm>
            <a:off x="5421086" y="735904"/>
            <a:ext cx="6662056" cy="3243517"/>
          </a:xfrm>
          <a:prstGeom prst="rect">
            <a:avLst/>
          </a:prstGeom>
          <a:noFill/>
        </p:spPr>
        <p:txBody>
          <a:bodyPr wrap="square">
            <a:spAutoFit/>
          </a:bodyPr>
          <a:lstStyle/>
          <a:p>
            <a:r>
              <a:rPr lang="en-US" sz="2400" b="1" i="0" dirty="0">
                <a:solidFill>
                  <a:srgbClr val="002060"/>
                </a:solidFill>
                <a:effectLst/>
                <a:latin typeface="Times New Roman" panose="02020603050405020304" pitchFamily="18" charset="0"/>
                <a:cs typeface="Times New Roman" panose="02020603050405020304" pitchFamily="18" charset="0"/>
              </a:rPr>
              <a:t>Make it our goal to please him </a:t>
            </a:r>
            <a:r>
              <a:rPr lang="zh-TW" altLang="en-US" sz="2400" b="1" dirty="0">
                <a:solidFill>
                  <a:srgbClr val="002060"/>
                </a:solidFill>
                <a:latin typeface="Times New Roman" panose="02020603050405020304" pitchFamily="18" charset="0"/>
                <a:cs typeface="Times New Roman" panose="02020603050405020304" pitchFamily="18" charset="0"/>
              </a:rPr>
              <a:t> </a:t>
            </a:r>
            <a:r>
              <a:rPr lang="en-US" altLang="zh-TW" sz="2400" b="1" dirty="0">
                <a:solidFill>
                  <a:srgbClr val="002060"/>
                </a:solidFill>
                <a:latin typeface="Times New Roman" panose="02020603050405020304" pitchFamily="18" charset="0"/>
                <a:cs typeface="Times New Roman" panose="02020603050405020304" pitchFamily="18" charset="0"/>
              </a:rPr>
              <a:t>(2</a:t>
            </a:r>
            <a:r>
              <a:rPr lang="zh-TW" altLang="en-US" sz="2400" b="1" dirty="0">
                <a:solidFill>
                  <a:srgbClr val="002060"/>
                </a:solidFill>
                <a:latin typeface="Times New Roman" panose="02020603050405020304" pitchFamily="18" charset="0"/>
                <a:cs typeface="Times New Roman" panose="02020603050405020304" pitchFamily="18" charset="0"/>
              </a:rPr>
              <a:t> </a:t>
            </a:r>
            <a:r>
              <a:rPr lang="en-US" altLang="zh-TW" sz="2400" b="1" dirty="0">
                <a:solidFill>
                  <a:srgbClr val="002060"/>
                </a:solidFill>
                <a:latin typeface="Times New Roman" panose="02020603050405020304" pitchFamily="18" charset="0"/>
                <a:cs typeface="Times New Roman" panose="02020603050405020304" pitchFamily="18" charset="0"/>
              </a:rPr>
              <a:t>Corinthians</a:t>
            </a:r>
            <a:r>
              <a:rPr lang="zh-TW" altLang="en-US" sz="2400" b="1" dirty="0">
                <a:solidFill>
                  <a:srgbClr val="002060"/>
                </a:solidFill>
                <a:latin typeface="Times New Roman" panose="02020603050405020304" pitchFamily="18" charset="0"/>
                <a:cs typeface="Times New Roman" panose="02020603050405020304" pitchFamily="18" charset="0"/>
              </a:rPr>
              <a:t> </a:t>
            </a:r>
            <a:r>
              <a:rPr lang="en-US" altLang="zh-TW" sz="2400" b="1" dirty="0">
                <a:solidFill>
                  <a:srgbClr val="002060"/>
                </a:solidFill>
                <a:latin typeface="Times New Roman" panose="02020603050405020304" pitchFamily="18" charset="0"/>
                <a:cs typeface="Times New Roman" panose="02020603050405020304" pitchFamily="18" charset="0"/>
              </a:rPr>
              <a:t>5:9)</a:t>
            </a:r>
          </a:p>
          <a:p>
            <a:pPr>
              <a:lnSpc>
                <a:spcPts val="2000"/>
              </a:lnSpc>
            </a:pPr>
            <a:endParaRPr lang="en-US" altLang="zh-TW" sz="2400" b="1" dirty="0">
              <a:solidFill>
                <a:srgbClr val="002060"/>
              </a:solidFill>
              <a:latin typeface="Times New Roman" panose="02020603050405020304" pitchFamily="18" charset="0"/>
              <a:cs typeface="Times New Roman" panose="02020603050405020304" pitchFamily="18" charset="0"/>
            </a:endParaRPr>
          </a:p>
          <a:p>
            <a:r>
              <a:rPr lang="en-US" altLang="zh-TW" sz="2400" b="1" dirty="0">
                <a:solidFill>
                  <a:srgbClr val="002060"/>
                </a:solidFill>
                <a:latin typeface="Times New Roman" panose="02020603050405020304" pitchFamily="18" charset="0"/>
                <a:cs typeface="Times New Roman" panose="02020603050405020304" pitchFamily="18" charset="0"/>
              </a:rPr>
              <a:t>Be a faithful servant with wisdom:</a:t>
            </a:r>
          </a:p>
          <a:p>
            <a:pPr>
              <a:lnSpc>
                <a:spcPts val="2000"/>
              </a:lnSpc>
            </a:pPr>
            <a:endParaRPr lang="en-US" altLang="zh-TW" sz="2400" b="1" dirty="0">
              <a:solidFill>
                <a:srgbClr val="002060"/>
              </a:solidFill>
              <a:latin typeface="Times New Roman" panose="02020603050405020304" pitchFamily="18" charset="0"/>
              <a:cs typeface="Times New Roman" panose="02020603050405020304" pitchFamily="18" charset="0"/>
            </a:endParaRPr>
          </a:p>
          <a:p>
            <a:pPr>
              <a:lnSpc>
                <a:spcPts val="3800"/>
              </a:lnSpc>
            </a:pPr>
            <a:r>
              <a:rPr lang="en-US" altLang="zh-TW" sz="2400" b="1" dirty="0">
                <a:solidFill>
                  <a:srgbClr val="002060"/>
                </a:solidFill>
                <a:latin typeface="Times New Roman" panose="02020603050405020304" pitchFamily="18" charset="0"/>
                <a:cs typeface="Times New Roman" panose="02020603050405020304" pitchFamily="18" charset="0"/>
              </a:rPr>
              <a:t>a) Imitate Christ’s sacrificial giving</a:t>
            </a:r>
            <a:endParaRPr lang="zh-TW" altLang="en-US" sz="2400" b="1" dirty="0">
              <a:solidFill>
                <a:srgbClr val="002060"/>
              </a:solidFill>
              <a:latin typeface="Times New Roman" panose="02020603050405020304" pitchFamily="18" charset="0"/>
              <a:cs typeface="Times New Roman" panose="02020603050405020304" pitchFamily="18" charset="0"/>
            </a:endParaRPr>
          </a:p>
          <a:p>
            <a:pPr>
              <a:lnSpc>
                <a:spcPts val="3800"/>
              </a:lnSpc>
            </a:pPr>
            <a:r>
              <a:rPr lang="en-US" altLang="zh-TW" sz="2400" b="1" dirty="0">
                <a:solidFill>
                  <a:srgbClr val="002060"/>
                </a:solidFill>
                <a:latin typeface="Times New Roman" panose="02020603050405020304" pitchFamily="18" charset="0"/>
                <a:cs typeface="Times New Roman" panose="02020603050405020304" pitchFamily="18" charset="0"/>
              </a:rPr>
              <a:t>b) Give without anticipating any return</a:t>
            </a:r>
            <a:endParaRPr lang="zh-TW" altLang="en-US" sz="2400" b="1" dirty="0">
              <a:solidFill>
                <a:srgbClr val="002060"/>
              </a:solidFill>
              <a:latin typeface="Times New Roman" panose="02020603050405020304" pitchFamily="18" charset="0"/>
              <a:cs typeface="Times New Roman" panose="02020603050405020304" pitchFamily="18" charset="0"/>
            </a:endParaRPr>
          </a:p>
          <a:p>
            <a:pPr>
              <a:lnSpc>
                <a:spcPts val="3800"/>
              </a:lnSpc>
            </a:pPr>
            <a:r>
              <a:rPr lang="en-US" altLang="zh-TW" sz="2400" b="1" dirty="0">
                <a:solidFill>
                  <a:srgbClr val="002060"/>
                </a:solidFill>
                <a:latin typeface="Times New Roman" panose="02020603050405020304" pitchFamily="18" charset="0"/>
                <a:cs typeface="Times New Roman" panose="02020603050405020304" pitchFamily="18" charset="0"/>
              </a:rPr>
              <a:t>c) Faithful to what was entrusted by God</a:t>
            </a:r>
          </a:p>
          <a:p>
            <a:pPr>
              <a:lnSpc>
                <a:spcPts val="3800"/>
              </a:lnSpc>
            </a:pPr>
            <a:r>
              <a:rPr lang="en-US" altLang="zh-TW" sz="2400" b="1" dirty="0">
                <a:solidFill>
                  <a:srgbClr val="002060"/>
                </a:solidFill>
                <a:latin typeface="Times New Roman" panose="02020603050405020304" pitchFamily="18" charset="0"/>
                <a:cs typeface="Times New Roman" panose="02020603050405020304" pitchFamily="18" charset="0"/>
              </a:rPr>
              <a:t>d) Become a role model for other servants</a:t>
            </a:r>
            <a:endParaRPr lang="zh-TW" altLang="en-US" sz="2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98554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8A5FC-7AB7-4BC0-96FB-0DCC8B16F7F2}"/>
              </a:ext>
            </a:extLst>
          </p:cNvPr>
          <p:cNvSpPr>
            <a:spLocks noGrp="1"/>
          </p:cNvSpPr>
          <p:nvPr>
            <p:ph type="ctrTitle"/>
          </p:nvPr>
        </p:nvSpPr>
        <p:spPr>
          <a:xfrm>
            <a:off x="341935" y="242140"/>
            <a:ext cx="5194500" cy="516970"/>
          </a:xfrm>
        </p:spPr>
        <p:txBody>
          <a:bodyPr>
            <a:noAutofit/>
          </a:bodyPr>
          <a:lstStyle/>
          <a:p>
            <a:pPr algn="l"/>
            <a:r>
              <a:rPr lang="en-US" altLang="zh-TW"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7.</a:t>
            </a:r>
            <a:r>
              <a:rPr lang="zh-TW" altLang="en-US"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 讓更多的人得裝備和成全</a:t>
            </a:r>
            <a:endParaRPr lang="en-US" altLang="zh-TW"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endParaRPr>
          </a:p>
        </p:txBody>
      </p:sp>
      <p:sp>
        <p:nvSpPr>
          <p:cNvPr id="3" name="Subtitle 2">
            <a:extLst>
              <a:ext uri="{FF2B5EF4-FFF2-40B4-BE49-F238E27FC236}">
                <a16:creationId xmlns:a16="http://schemas.microsoft.com/office/drawing/2014/main" id="{ECCDD3DB-CD0A-4482-A566-4E303E9C9216}"/>
              </a:ext>
            </a:extLst>
          </p:cNvPr>
          <p:cNvSpPr>
            <a:spLocks noGrp="1"/>
          </p:cNvSpPr>
          <p:nvPr>
            <p:ph type="subTitle" idx="1"/>
          </p:nvPr>
        </p:nvSpPr>
        <p:spPr>
          <a:xfrm>
            <a:off x="104503" y="862758"/>
            <a:ext cx="5431932" cy="4241260"/>
          </a:xfrm>
        </p:spPr>
        <p:txBody>
          <a:bodyPr>
            <a:normAutofit/>
          </a:bodyPr>
          <a:lstStyle/>
          <a:p>
            <a:pPr algn="l"/>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服事主凡事謙卑眼中流淚</a:t>
            </a:r>
            <a:r>
              <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a:t>
            </a:r>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徒</a:t>
            </a:r>
            <a:r>
              <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20:19)</a:t>
            </a:r>
          </a:p>
          <a:p>
            <a:pPr algn="l">
              <a:lnSpc>
                <a:spcPts val="2000"/>
              </a:lnSpc>
              <a:spcBef>
                <a:spcPts val="0"/>
              </a:spcBef>
            </a:pPr>
            <a:endPar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a:p>
            <a:pPr algn="l"/>
            <a:r>
              <a:rPr lang="zh-TW" altLang="en-US" sz="2800" b="1" kern="100"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在神家作忠心有見識的僕人</a:t>
            </a:r>
            <a:r>
              <a:rPr lang="en-US" altLang="zh-TW"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a:t>
            </a:r>
          </a:p>
          <a:p>
            <a:pPr algn="l">
              <a:lnSpc>
                <a:spcPts val="2000"/>
              </a:lnSpc>
              <a:spcBef>
                <a:spcPts val="0"/>
              </a:spcBef>
            </a:pPr>
            <a:endParaRPr lang="en-US" altLang="zh-TW"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endParaRPr>
          </a:p>
          <a:p>
            <a:pPr marL="506413" indent="-506413" algn="l">
              <a:buFont typeface="+mj-lt"/>
              <a:buAutoNum type="alphaLcParenR"/>
            </a:pPr>
            <a:r>
              <a:rPr lang="zh-TW" altLang="en-US"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施比受更為有福 </a:t>
            </a:r>
            <a:r>
              <a:rPr lang="en-US" altLang="zh-TW"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a:t>
            </a:r>
            <a:r>
              <a:rPr lang="zh-TW" altLang="en-US"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徒</a:t>
            </a:r>
            <a:r>
              <a:rPr lang="en-US" altLang="zh-TW"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20:35)</a:t>
            </a:r>
          </a:p>
          <a:p>
            <a:pPr marL="506413" indent="-506413" algn="l">
              <a:buFont typeface="+mj-lt"/>
              <a:buAutoNum type="alphaLcParenR"/>
            </a:pPr>
            <a:r>
              <a:rPr lang="zh-TW" altLang="en-US"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看別人比自己強 </a:t>
            </a:r>
            <a:r>
              <a:rPr lang="en-US" altLang="zh-TW"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a:t>
            </a:r>
            <a:r>
              <a:rPr lang="zh-TW" altLang="en-US"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腓</a:t>
            </a:r>
            <a:r>
              <a:rPr lang="en-US" altLang="zh-TW"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2:3)</a:t>
            </a:r>
          </a:p>
          <a:p>
            <a:pPr marL="506413" indent="-506413" algn="l">
              <a:buFont typeface="+mj-lt"/>
              <a:buAutoNum type="alphaLcParenR"/>
            </a:pPr>
            <a:r>
              <a:rPr lang="zh-TW" altLang="en-US" sz="2800" b="1" kern="100"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用恩賜彼此服事</a:t>
            </a:r>
            <a:r>
              <a:rPr lang="zh-TW" altLang="en-US"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 </a:t>
            </a:r>
            <a:r>
              <a:rPr lang="en-US" altLang="zh-TW"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a:t>
            </a:r>
            <a:r>
              <a:rPr lang="zh-TW" altLang="en-US"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彼前</a:t>
            </a:r>
            <a:r>
              <a:rPr lang="en-US" altLang="zh-TW"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4:10)</a:t>
            </a:r>
          </a:p>
          <a:p>
            <a:pPr marL="506413" indent="-506413" algn="l">
              <a:buFont typeface="+mj-lt"/>
              <a:buAutoNum type="alphaLcParenR"/>
            </a:pPr>
            <a:r>
              <a:rPr lang="zh-TW" altLang="en-US"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恭敬人彼此推讓 </a:t>
            </a:r>
            <a:r>
              <a:rPr lang="en-US" altLang="zh-TW"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a:t>
            </a:r>
            <a:r>
              <a:rPr lang="zh-TW" altLang="en-US"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羅</a:t>
            </a:r>
            <a:r>
              <a:rPr lang="en-US" altLang="zh-TW"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12:10)</a:t>
            </a:r>
          </a:p>
        </p:txBody>
      </p:sp>
      <p:pic>
        <p:nvPicPr>
          <p:cNvPr id="5" name="Picture 4">
            <a:extLst>
              <a:ext uri="{FF2B5EF4-FFF2-40B4-BE49-F238E27FC236}">
                <a16:creationId xmlns:a16="http://schemas.microsoft.com/office/drawing/2014/main" id="{A7B07978-B606-7EF0-365E-2D203608E087}"/>
              </a:ext>
            </a:extLst>
          </p:cNvPr>
          <p:cNvPicPr>
            <a:picLocks noChangeAspect="1"/>
          </p:cNvPicPr>
          <p:nvPr/>
        </p:nvPicPr>
        <p:blipFill>
          <a:blip r:embed="rId2"/>
          <a:stretch>
            <a:fillRect/>
          </a:stretch>
        </p:blipFill>
        <p:spPr>
          <a:xfrm>
            <a:off x="3939124" y="4537912"/>
            <a:ext cx="3194621" cy="1675018"/>
          </a:xfrm>
          <a:prstGeom prst="rect">
            <a:avLst/>
          </a:prstGeom>
        </p:spPr>
      </p:pic>
      <p:sp>
        <p:nvSpPr>
          <p:cNvPr id="6" name="TextBox 5">
            <a:extLst>
              <a:ext uri="{FF2B5EF4-FFF2-40B4-BE49-F238E27FC236}">
                <a16:creationId xmlns:a16="http://schemas.microsoft.com/office/drawing/2014/main" id="{FEA1026E-4069-623C-66CB-DCD56604CCCB}"/>
              </a:ext>
            </a:extLst>
          </p:cNvPr>
          <p:cNvSpPr txBox="1"/>
          <p:nvPr/>
        </p:nvSpPr>
        <p:spPr>
          <a:xfrm>
            <a:off x="5995851" y="188426"/>
            <a:ext cx="5852160" cy="523220"/>
          </a:xfrm>
          <a:prstGeom prst="rect">
            <a:avLst/>
          </a:prstGeom>
          <a:noFill/>
        </p:spPr>
        <p:txBody>
          <a:bodyPr wrap="square">
            <a:spAutoFit/>
          </a:bodyPr>
          <a:lstStyle/>
          <a:p>
            <a:r>
              <a:rPr lang="en-US" sz="2800" b="1" dirty="0">
                <a:solidFill>
                  <a:srgbClr val="00B050"/>
                </a:solidFill>
                <a:latin typeface="Times New Roman" panose="02020603050405020304" pitchFamily="18" charset="0"/>
                <a:cs typeface="Times New Roman" panose="02020603050405020304" pitchFamily="18" charset="0"/>
              </a:rPr>
              <a:t>7. Allow more people to be equipped</a:t>
            </a:r>
          </a:p>
        </p:txBody>
      </p:sp>
      <p:sp>
        <p:nvSpPr>
          <p:cNvPr id="8" name="TextBox 7">
            <a:extLst>
              <a:ext uri="{FF2B5EF4-FFF2-40B4-BE49-F238E27FC236}">
                <a16:creationId xmlns:a16="http://schemas.microsoft.com/office/drawing/2014/main" id="{CC18C536-B995-DC1E-1B16-5B2F910B22BD}"/>
              </a:ext>
            </a:extLst>
          </p:cNvPr>
          <p:cNvSpPr txBox="1"/>
          <p:nvPr/>
        </p:nvSpPr>
        <p:spPr>
          <a:xfrm>
            <a:off x="5747657" y="862758"/>
            <a:ext cx="6221185" cy="3524042"/>
          </a:xfrm>
          <a:prstGeom prst="rect">
            <a:avLst/>
          </a:prstGeom>
          <a:noFill/>
        </p:spPr>
        <p:txBody>
          <a:bodyPr wrap="square">
            <a:spAutoFit/>
          </a:bodyPr>
          <a:lstStyle/>
          <a:p>
            <a:r>
              <a:rPr lang="en-US" sz="2000" b="1" i="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served with great humility and with tears. (Acts 20:19) </a:t>
            </a:r>
            <a:endParaRPr lang="zh-TW" altLang="en-US" sz="20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a:p>
            <a:endParaRPr lang="en-US" altLang="zh-TW" dirty="0"/>
          </a:p>
          <a:p>
            <a:r>
              <a:rPr lang="en-US" altLang="zh-TW" sz="2000" b="1" dirty="0">
                <a:solidFill>
                  <a:srgbClr val="002060"/>
                </a:solidFill>
                <a:latin typeface="Times New Roman" panose="02020603050405020304" pitchFamily="18" charset="0"/>
                <a:cs typeface="Times New Roman" panose="02020603050405020304" pitchFamily="18" charset="0"/>
              </a:rPr>
              <a:t>Become faithful and wise servant in God’s household.</a:t>
            </a:r>
          </a:p>
          <a:p>
            <a:endParaRPr lang="en-US" altLang="zh-TW" dirty="0"/>
          </a:p>
          <a:p>
            <a:r>
              <a:rPr lang="en-US" altLang="zh-TW" sz="2100" b="1" dirty="0">
                <a:solidFill>
                  <a:srgbClr val="002060"/>
                </a:solidFill>
                <a:latin typeface="Times New Roman" panose="02020603050405020304" pitchFamily="18" charset="0"/>
                <a:cs typeface="Times New Roman" panose="02020603050405020304" pitchFamily="18" charset="0"/>
              </a:rPr>
              <a:t>a) More bless to give than to receive (Acts</a:t>
            </a:r>
            <a:r>
              <a:rPr lang="zh-TW" altLang="en-US" sz="2100" b="1" dirty="0">
                <a:solidFill>
                  <a:srgbClr val="002060"/>
                </a:solidFill>
                <a:latin typeface="Times New Roman" panose="02020603050405020304" pitchFamily="18" charset="0"/>
                <a:cs typeface="Times New Roman" panose="02020603050405020304" pitchFamily="18" charset="0"/>
              </a:rPr>
              <a:t> </a:t>
            </a:r>
            <a:r>
              <a:rPr lang="en-US" altLang="zh-TW" sz="2100" b="1" dirty="0">
                <a:solidFill>
                  <a:srgbClr val="002060"/>
                </a:solidFill>
                <a:latin typeface="Times New Roman" panose="02020603050405020304" pitchFamily="18" charset="0"/>
                <a:cs typeface="Times New Roman" panose="02020603050405020304" pitchFamily="18" charset="0"/>
              </a:rPr>
              <a:t>20:35)</a:t>
            </a:r>
          </a:p>
          <a:p>
            <a:r>
              <a:rPr lang="en-US" altLang="zh-TW" sz="2100" b="1" dirty="0">
                <a:solidFill>
                  <a:srgbClr val="002060"/>
                </a:solidFill>
                <a:latin typeface="Times New Roman" panose="02020603050405020304" pitchFamily="18" charset="0"/>
                <a:cs typeface="Times New Roman" panose="02020603050405020304" pitchFamily="18" charset="0"/>
              </a:rPr>
              <a:t>b) Consider others better than yourselves</a:t>
            </a:r>
          </a:p>
          <a:p>
            <a:pPr marL="287338" indent="-287338"/>
            <a:r>
              <a:rPr lang="en-US" altLang="zh-TW" sz="2100" b="1" dirty="0">
                <a:solidFill>
                  <a:srgbClr val="002060"/>
                </a:solidFill>
                <a:latin typeface="Times New Roman" panose="02020603050405020304" pitchFamily="18" charset="0"/>
                <a:cs typeface="Times New Roman" panose="02020603050405020304" pitchFamily="18" charset="0"/>
              </a:rPr>
              <a:t>     (Philippians 2:3)</a:t>
            </a:r>
          </a:p>
          <a:p>
            <a:r>
              <a:rPr lang="en-US" sz="2100" b="1" i="0" dirty="0">
                <a:solidFill>
                  <a:srgbClr val="002060"/>
                </a:solidFill>
                <a:effectLst/>
                <a:latin typeface="Times New Roman" panose="02020603050405020304" pitchFamily="18" charset="0"/>
                <a:cs typeface="Times New Roman" panose="02020603050405020304" pitchFamily="18" charset="0"/>
              </a:rPr>
              <a:t>c) Offer hospitality to one another without  </a:t>
            </a:r>
          </a:p>
          <a:p>
            <a:r>
              <a:rPr lang="en-US" sz="2100" b="1" dirty="0">
                <a:solidFill>
                  <a:srgbClr val="002060"/>
                </a:solidFill>
                <a:latin typeface="Times New Roman" panose="02020603050405020304" pitchFamily="18" charset="0"/>
                <a:cs typeface="Times New Roman" panose="02020603050405020304" pitchFamily="18" charset="0"/>
              </a:rPr>
              <a:t>     </a:t>
            </a:r>
            <a:r>
              <a:rPr lang="en-US" sz="2100" b="1" i="0" dirty="0">
                <a:solidFill>
                  <a:srgbClr val="002060"/>
                </a:solidFill>
                <a:effectLst/>
                <a:latin typeface="Times New Roman" panose="02020603050405020304" pitchFamily="18" charset="0"/>
                <a:cs typeface="Times New Roman" panose="02020603050405020304" pitchFamily="18" charset="0"/>
              </a:rPr>
              <a:t>grumbling </a:t>
            </a:r>
            <a:r>
              <a:rPr lang="en-US" altLang="zh-TW" sz="2100" b="1" dirty="0">
                <a:solidFill>
                  <a:srgbClr val="002060"/>
                </a:solidFill>
                <a:latin typeface="Times New Roman" panose="02020603050405020304" pitchFamily="18" charset="0"/>
                <a:cs typeface="Times New Roman" panose="02020603050405020304" pitchFamily="18" charset="0"/>
              </a:rPr>
              <a:t>(1 Peter 4:9)</a:t>
            </a:r>
          </a:p>
          <a:p>
            <a:r>
              <a:rPr lang="en-US" sz="2100" b="1" dirty="0">
                <a:solidFill>
                  <a:srgbClr val="002060"/>
                </a:solidFill>
                <a:latin typeface="Times New Roman" panose="02020603050405020304" pitchFamily="18" charset="0"/>
                <a:cs typeface="Times New Roman" panose="02020603050405020304" pitchFamily="18" charset="0"/>
              </a:rPr>
              <a:t>d) </a:t>
            </a:r>
            <a:r>
              <a:rPr lang="en-US" sz="2100" b="1" i="0" dirty="0">
                <a:solidFill>
                  <a:srgbClr val="002060"/>
                </a:solidFill>
                <a:effectLst/>
                <a:latin typeface="Times New Roman" panose="02020603050405020304" pitchFamily="18" charset="0"/>
                <a:cs typeface="Times New Roman" panose="02020603050405020304" pitchFamily="18" charset="0"/>
              </a:rPr>
              <a:t>Be devoted to one another in love. Honor one </a:t>
            </a:r>
          </a:p>
          <a:p>
            <a:r>
              <a:rPr lang="en-US" sz="2100" b="1" dirty="0">
                <a:solidFill>
                  <a:srgbClr val="002060"/>
                </a:solidFill>
                <a:latin typeface="Times New Roman" panose="02020603050405020304" pitchFamily="18" charset="0"/>
                <a:cs typeface="Times New Roman" panose="02020603050405020304" pitchFamily="18" charset="0"/>
              </a:rPr>
              <a:t>     </a:t>
            </a:r>
            <a:r>
              <a:rPr lang="en-US" sz="2100" b="1" i="0" dirty="0">
                <a:solidFill>
                  <a:srgbClr val="002060"/>
                </a:solidFill>
                <a:effectLst/>
                <a:latin typeface="Times New Roman" panose="02020603050405020304" pitchFamily="18" charset="0"/>
                <a:cs typeface="Times New Roman" panose="02020603050405020304" pitchFamily="18" charset="0"/>
              </a:rPr>
              <a:t>another above yourselves </a:t>
            </a:r>
            <a:r>
              <a:rPr lang="en-US" altLang="zh-TW" sz="2100" b="1" dirty="0">
                <a:solidFill>
                  <a:srgbClr val="002060"/>
                </a:solidFill>
                <a:latin typeface="Times New Roman" panose="02020603050405020304" pitchFamily="18" charset="0"/>
                <a:cs typeface="Times New Roman" panose="02020603050405020304" pitchFamily="18" charset="0"/>
              </a:rPr>
              <a:t>(Romans 12:10)</a:t>
            </a:r>
          </a:p>
        </p:txBody>
      </p:sp>
    </p:spTree>
    <p:extLst>
      <p:ext uri="{BB962C8B-B14F-4D97-AF65-F5344CB8AC3E}">
        <p14:creationId xmlns:p14="http://schemas.microsoft.com/office/powerpoint/2010/main" val="19860553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8A5FC-7AB7-4BC0-96FB-0DCC8B16F7F2}"/>
              </a:ext>
            </a:extLst>
          </p:cNvPr>
          <p:cNvSpPr>
            <a:spLocks noGrp="1"/>
          </p:cNvSpPr>
          <p:nvPr>
            <p:ph type="ctrTitle"/>
          </p:nvPr>
        </p:nvSpPr>
        <p:spPr>
          <a:xfrm>
            <a:off x="698403" y="593372"/>
            <a:ext cx="3948963" cy="703943"/>
          </a:xfrm>
        </p:spPr>
        <p:txBody>
          <a:bodyPr>
            <a:normAutofit/>
          </a:bodyPr>
          <a:lstStyle/>
          <a:p>
            <a:r>
              <a:rPr lang="zh-TW" altLang="en-US" sz="3200" b="1" i="0" u="none" strike="noStrike" baseline="0" dirty="0">
                <a:solidFill>
                  <a:srgbClr val="00B050"/>
                </a:solidFill>
                <a:latin typeface="TSC UKai M TT" panose="02010609030101010101" pitchFamily="49" charset="-122"/>
                <a:ea typeface="TSC UKai M TT" panose="02010609030101010101" pitchFamily="49" charset="-122"/>
              </a:rPr>
              <a:t>參與短期宣教</a:t>
            </a:r>
            <a:endParaRPr lang="en-US" sz="3200"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endParaRPr>
          </a:p>
        </p:txBody>
      </p:sp>
      <p:pic>
        <p:nvPicPr>
          <p:cNvPr id="3" name="Picture 2">
            <a:extLst>
              <a:ext uri="{FF2B5EF4-FFF2-40B4-BE49-F238E27FC236}">
                <a16:creationId xmlns:a16="http://schemas.microsoft.com/office/drawing/2014/main" id="{7152AEB7-F65E-6F21-FE94-3B88E8B9E557}"/>
              </a:ext>
            </a:extLst>
          </p:cNvPr>
          <p:cNvPicPr>
            <a:picLocks noChangeAspect="1"/>
          </p:cNvPicPr>
          <p:nvPr/>
        </p:nvPicPr>
        <p:blipFill>
          <a:blip r:embed="rId3"/>
          <a:stretch>
            <a:fillRect/>
          </a:stretch>
        </p:blipFill>
        <p:spPr>
          <a:xfrm>
            <a:off x="698402" y="1561559"/>
            <a:ext cx="3948963" cy="3809039"/>
          </a:xfrm>
          <a:prstGeom prst="rect">
            <a:avLst/>
          </a:prstGeom>
        </p:spPr>
      </p:pic>
      <p:graphicFrame>
        <p:nvGraphicFramePr>
          <p:cNvPr id="5" name="内容占位符 3">
            <a:extLst>
              <a:ext uri="{FF2B5EF4-FFF2-40B4-BE49-F238E27FC236}">
                <a16:creationId xmlns:a16="http://schemas.microsoft.com/office/drawing/2014/main" id="{B3320DCC-4328-92BB-F0B9-7550C9C59314}"/>
              </a:ext>
            </a:extLst>
          </p:cNvPr>
          <p:cNvGraphicFramePr>
            <a:graphicFrameLocks/>
          </p:cNvGraphicFramePr>
          <p:nvPr>
            <p:extLst>
              <p:ext uri="{D42A27DB-BD31-4B8C-83A1-F6EECF244321}">
                <p14:modId xmlns:p14="http://schemas.microsoft.com/office/powerpoint/2010/main" val="2186800014"/>
              </p:ext>
            </p:extLst>
          </p:nvPr>
        </p:nvGraphicFramePr>
        <p:xfrm>
          <a:off x="6528753" y="1507905"/>
          <a:ext cx="3509461" cy="38421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a:extLst>
              <a:ext uri="{FF2B5EF4-FFF2-40B4-BE49-F238E27FC236}">
                <a16:creationId xmlns:a16="http://schemas.microsoft.com/office/drawing/2014/main" id="{E3CA6A20-04B9-EA91-8B04-B3ADDC4E51C3}"/>
              </a:ext>
            </a:extLst>
          </p:cNvPr>
          <p:cNvSpPr txBox="1"/>
          <p:nvPr/>
        </p:nvSpPr>
        <p:spPr>
          <a:xfrm>
            <a:off x="6949440" y="774095"/>
            <a:ext cx="3886641" cy="523220"/>
          </a:xfrm>
          <a:prstGeom prst="rect">
            <a:avLst/>
          </a:prstGeom>
          <a:noFill/>
        </p:spPr>
        <p:txBody>
          <a:bodyPr wrap="none" rtlCol="0">
            <a:spAutoFit/>
          </a:bodyPr>
          <a:lstStyle/>
          <a:p>
            <a:r>
              <a:rPr lang="en-US" sz="28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How to Take first Step? </a:t>
            </a:r>
          </a:p>
        </p:txBody>
      </p:sp>
      <p:pic>
        <p:nvPicPr>
          <p:cNvPr id="10" name="Picture 9">
            <a:extLst>
              <a:ext uri="{FF2B5EF4-FFF2-40B4-BE49-F238E27FC236}">
                <a16:creationId xmlns:a16="http://schemas.microsoft.com/office/drawing/2014/main" id="{910DA684-51FE-4D1C-ECA2-2501A6C112BA}"/>
              </a:ext>
            </a:extLst>
          </p:cNvPr>
          <p:cNvPicPr>
            <a:picLocks noChangeAspect="1"/>
          </p:cNvPicPr>
          <p:nvPr/>
        </p:nvPicPr>
        <p:blipFill>
          <a:blip r:embed="rId9"/>
          <a:stretch>
            <a:fillRect/>
          </a:stretch>
        </p:blipFill>
        <p:spPr>
          <a:xfrm>
            <a:off x="4647365" y="5219828"/>
            <a:ext cx="1757625" cy="1317424"/>
          </a:xfrm>
          <a:prstGeom prst="rect">
            <a:avLst/>
          </a:prstGeom>
        </p:spPr>
      </p:pic>
    </p:spTree>
    <p:extLst>
      <p:ext uri="{BB962C8B-B14F-4D97-AF65-F5344CB8AC3E}">
        <p14:creationId xmlns:p14="http://schemas.microsoft.com/office/powerpoint/2010/main" val="29820303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8A5FC-7AB7-4BC0-96FB-0DCC8B16F7F2}"/>
              </a:ext>
            </a:extLst>
          </p:cNvPr>
          <p:cNvSpPr>
            <a:spLocks noGrp="1"/>
          </p:cNvSpPr>
          <p:nvPr>
            <p:ph type="ctrTitle"/>
          </p:nvPr>
        </p:nvSpPr>
        <p:spPr>
          <a:xfrm>
            <a:off x="355733" y="174918"/>
            <a:ext cx="4644306" cy="604057"/>
          </a:xfrm>
        </p:spPr>
        <p:txBody>
          <a:bodyPr>
            <a:normAutofit/>
          </a:bodyPr>
          <a:lstStyle/>
          <a:p>
            <a:r>
              <a:rPr lang="zh-TW" altLang="en-US" sz="3200" b="1" i="0" u="none" strike="noStrike" baseline="0" dirty="0">
                <a:solidFill>
                  <a:srgbClr val="00B050"/>
                </a:solidFill>
                <a:latin typeface="TSC UKai M TT" panose="02010609030101010101" pitchFamily="49" charset="-122"/>
                <a:ea typeface="TSC UKai M TT" panose="02010609030101010101" pitchFamily="49" charset="-122"/>
              </a:rPr>
              <a:t>三</a:t>
            </a:r>
            <a:r>
              <a:rPr lang="zh-TW" sz="3200" b="1" kern="100" dirty="0">
                <a:solidFill>
                  <a:srgbClr val="00B050"/>
                </a:solidFill>
                <a:effectLst/>
                <a:latin typeface="Times New Roman" panose="02020603050405020304" pitchFamily="18" charset="0"/>
                <a:ea typeface="TSC UKai M TT" panose="02010609030101010101" pitchFamily="49" charset="-122"/>
                <a:cs typeface="Times New Roman" panose="02020603050405020304" pitchFamily="18" charset="0"/>
              </a:rPr>
              <a:t>、</a:t>
            </a:r>
            <a:r>
              <a:rPr lang="zh-TW" altLang="en-US" sz="3200" b="1" kern="100" dirty="0">
                <a:solidFill>
                  <a:srgbClr val="00B050"/>
                </a:solidFill>
                <a:effectLst/>
                <a:latin typeface="Times New Roman" panose="02020603050405020304" pitchFamily="18" charset="0"/>
                <a:ea typeface="TSC UKai M TT" panose="02010609030101010101" pitchFamily="49" charset="-122"/>
                <a:cs typeface="Times New Roman" panose="02020603050405020304" pitchFamily="18" charset="0"/>
              </a:rPr>
              <a:t>如何邁</a:t>
            </a:r>
            <a:r>
              <a:rPr lang="zh-TW" altLang="en-US"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出第一步</a:t>
            </a:r>
            <a:r>
              <a:rPr lang="en-US" altLang="zh-TW" sz="3200" b="1" i="0" u="none" strike="noStrike" baseline="0"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a:t>
            </a:r>
            <a:endParaRPr lang="en-US" sz="3200"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endParaRPr>
          </a:p>
        </p:txBody>
      </p:sp>
      <p:sp>
        <p:nvSpPr>
          <p:cNvPr id="3" name="Subtitle 2">
            <a:extLst>
              <a:ext uri="{FF2B5EF4-FFF2-40B4-BE49-F238E27FC236}">
                <a16:creationId xmlns:a16="http://schemas.microsoft.com/office/drawing/2014/main" id="{ECCDD3DB-CD0A-4482-A566-4E303E9C9216}"/>
              </a:ext>
            </a:extLst>
          </p:cNvPr>
          <p:cNvSpPr>
            <a:spLocks noGrp="1"/>
          </p:cNvSpPr>
          <p:nvPr>
            <p:ph type="subTitle" idx="1"/>
          </p:nvPr>
        </p:nvSpPr>
        <p:spPr>
          <a:xfrm>
            <a:off x="110857" y="920797"/>
            <a:ext cx="5153474" cy="3912460"/>
          </a:xfrm>
        </p:spPr>
        <p:txBody>
          <a:bodyPr>
            <a:normAutofit/>
          </a:bodyPr>
          <a:lstStyle/>
          <a:p>
            <a:pPr algn="l">
              <a:lnSpc>
                <a:spcPts val="3700"/>
              </a:lnSpc>
              <a:spcBef>
                <a:spcPts val="0"/>
              </a:spcBef>
            </a:pPr>
            <a:r>
              <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2023</a:t>
            </a:r>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年翻譯成中文的夢想建立使徒行傳的教會的作者，韓國大地教會的河用祚牧師的第一步是全心認定宣教是向患有犯罪失憶症及信仰失憶症的人們傳福音宣告耶穌基督是全世界唯一的救主是教會在這地上最後的，也是最大的使命。</a:t>
            </a:r>
            <a:endParaRPr 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p:txBody>
      </p:sp>
      <p:pic>
        <p:nvPicPr>
          <p:cNvPr id="6" name="Picture 5">
            <a:extLst>
              <a:ext uri="{FF2B5EF4-FFF2-40B4-BE49-F238E27FC236}">
                <a16:creationId xmlns:a16="http://schemas.microsoft.com/office/drawing/2014/main" id="{3E4B4103-8C04-CF9A-97C0-E2C1ED39E7A9}"/>
              </a:ext>
            </a:extLst>
          </p:cNvPr>
          <p:cNvPicPr>
            <a:picLocks noChangeAspect="1"/>
          </p:cNvPicPr>
          <p:nvPr/>
        </p:nvPicPr>
        <p:blipFill>
          <a:blip r:embed="rId3"/>
          <a:stretch>
            <a:fillRect/>
          </a:stretch>
        </p:blipFill>
        <p:spPr>
          <a:xfrm>
            <a:off x="2677886" y="5004629"/>
            <a:ext cx="2207207" cy="1376424"/>
          </a:xfrm>
          <a:prstGeom prst="rect">
            <a:avLst/>
          </a:prstGeom>
        </p:spPr>
      </p:pic>
      <p:pic>
        <p:nvPicPr>
          <p:cNvPr id="4" name="Picture 3">
            <a:extLst>
              <a:ext uri="{FF2B5EF4-FFF2-40B4-BE49-F238E27FC236}">
                <a16:creationId xmlns:a16="http://schemas.microsoft.com/office/drawing/2014/main" id="{B48425AE-3250-FFA9-8AA0-48324490C11A}"/>
              </a:ext>
            </a:extLst>
          </p:cNvPr>
          <p:cNvPicPr>
            <a:picLocks noChangeAspect="1"/>
          </p:cNvPicPr>
          <p:nvPr/>
        </p:nvPicPr>
        <p:blipFill>
          <a:blip r:embed="rId4"/>
          <a:stretch>
            <a:fillRect/>
          </a:stretch>
        </p:blipFill>
        <p:spPr>
          <a:xfrm>
            <a:off x="6498683" y="4937783"/>
            <a:ext cx="1725004" cy="1443270"/>
          </a:xfrm>
          <a:prstGeom prst="rect">
            <a:avLst/>
          </a:prstGeom>
        </p:spPr>
      </p:pic>
      <p:sp>
        <p:nvSpPr>
          <p:cNvPr id="7" name="TextBox 6">
            <a:extLst>
              <a:ext uri="{FF2B5EF4-FFF2-40B4-BE49-F238E27FC236}">
                <a16:creationId xmlns:a16="http://schemas.microsoft.com/office/drawing/2014/main" id="{DD35498F-34DF-696C-23D7-594217E07EE2}"/>
              </a:ext>
            </a:extLst>
          </p:cNvPr>
          <p:cNvSpPr txBox="1"/>
          <p:nvPr/>
        </p:nvSpPr>
        <p:spPr>
          <a:xfrm>
            <a:off x="5843913" y="236372"/>
            <a:ext cx="6093822" cy="523220"/>
          </a:xfrm>
          <a:prstGeom prst="rect">
            <a:avLst/>
          </a:prstGeom>
          <a:noFill/>
        </p:spPr>
        <p:txBody>
          <a:bodyPr wrap="square">
            <a:spAutoFit/>
          </a:bodyPr>
          <a:lstStyle/>
          <a:p>
            <a:r>
              <a:rPr lang="en-US" altLang="zh-TW" sz="28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3.</a:t>
            </a:r>
            <a:r>
              <a:rPr lang="zh-TW" altLang="en-US" sz="28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 </a:t>
            </a:r>
            <a:r>
              <a:rPr lang="en-US" altLang="zh-TW" sz="28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How to take the first step?</a:t>
            </a:r>
            <a:endParaRPr lang="en-US" sz="28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endParaRPr>
          </a:p>
        </p:txBody>
      </p:sp>
      <p:sp>
        <p:nvSpPr>
          <p:cNvPr id="10" name="TextBox 9">
            <a:extLst>
              <a:ext uri="{FF2B5EF4-FFF2-40B4-BE49-F238E27FC236}">
                <a16:creationId xmlns:a16="http://schemas.microsoft.com/office/drawing/2014/main" id="{4FBC1C26-51C3-DD91-FE38-7323792AA926}"/>
              </a:ext>
            </a:extLst>
          </p:cNvPr>
          <p:cNvSpPr txBox="1"/>
          <p:nvPr/>
        </p:nvSpPr>
        <p:spPr>
          <a:xfrm>
            <a:off x="5713284" y="1052961"/>
            <a:ext cx="6093821" cy="3985706"/>
          </a:xfrm>
          <a:prstGeom prst="rect">
            <a:avLst/>
          </a:prstGeom>
          <a:noFill/>
        </p:spPr>
        <p:txBody>
          <a:bodyPr wrap="square">
            <a:spAutoFit/>
          </a:bodyPr>
          <a:lstStyle/>
          <a:p>
            <a:pPr>
              <a:tabLst>
                <a:tab pos="1201738" algn="l"/>
              </a:tabLst>
            </a:pPr>
            <a:r>
              <a:rPr lang="en-US" altLang="zh-TW" sz="2300" b="1" dirty="0">
                <a:solidFill>
                  <a:srgbClr val="002060"/>
                </a:solidFill>
                <a:latin typeface="Times New Roman" panose="02020603050405020304" pitchFamily="18" charset="0"/>
                <a:cs typeface="Times New Roman" panose="02020603050405020304" pitchFamily="18" charset="0"/>
              </a:rPr>
              <a:t>The founding pastor of </a:t>
            </a:r>
            <a:r>
              <a:rPr lang="en-US" sz="2300" b="1" i="0" dirty="0" err="1">
                <a:solidFill>
                  <a:srgbClr val="002060"/>
                </a:solidFill>
                <a:effectLst/>
                <a:latin typeface="Times New Roman" panose="02020603050405020304" pitchFamily="18" charset="0"/>
                <a:cs typeface="Times New Roman" panose="02020603050405020304" pitchFamily="18" charset="0"/>
              </a:rPr>
              <a:t>Onnuri</a:t>
            </a:r>
            <a:r>
              <a:rPr lang="en-US" sz="2300" b="1" i="0" dirty="0">
                <a:solidFill>
                  <a:srgbClr val="002060"/>
                </a:solidFill>
                <a:effectLst/>
                <a:latin typeface="Times New Roman" panose="02020603050405020304" pitchFamily="18" charset="0"/>
                <a:cs typeface="Times New Roman" panose="02020603050405020304" pitchFamily="18" charset="0"/>
              </a:rPr>
              <a:t> Community Church, and </a:t>
            </a:r>
            <a:r>
              <a:rPr lang="en-US" sz="2300" b="1" i="0" dirty="0" err="1">
                <a:solidFill>
                  <a:srgbClr val="002060"/>
                </a:solidFill>
                <a:effectLst/>
                <a:latin typeface="Times New Roman" panose="02020603050405020304" pitchFamily="18" charset="0"/>
                <a:cs typeface="Times New Roman" panose="02020603050405020304" pitchFamily="18" charset="0"/>
              </a:rPr>
              <a:t>Duranno</a:t>
            </a:r>
            <a:r>
              <a:rPr lang="en-US" sz="2300" b="1" i="0" dirty="0">
                <a:solidFill>
                  <a:srgbClr val="002060"/>
                </a:solidFill>
                <a:effectLst/>
                <a:latin typeface="Times New Roman" panose="02020603050405020304" pitchFamily="18" charset="0"/>
                <a:cs typeface="Times New Roman" panose="02020603050405020304" pitchFamily="18" charset="0"/>
              </a:rPr>
              <a:t> Father School, </a:t>
            </a:r>
            <a:r>
              <a:rPr lang="en-US" altLang="zh-TW" sz="2300" b="1" dirty="0">
                <a:solidFill>
                  <a:srgbClr val="002060"/>
                </a:solidFill>
                <a:latin typeface="Times New Roman" panose="02020603050405020304" pitchFamily="18" charset="0"/>
                <a:cs typeface="Times New Roman" panose="02020603050405020304" pitchFamily="18" charset="0"/>
              </a:rPr>
              <a:t>Rev. Yong Jo Ha wrote the Dream of building the church according to the New Testament book of Acts. This book is one of the most important books in the field of mission and evangelism has been translated to Chinese in 2023. The major Theme of this book is the reality of church growth through small cell groups according to the biblical principle, fervent prayer, and mission. </a:t>
            </a:r>
            <a:endParaRPr lang="zh-TW" altLang="en-US" sz="23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08400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8A5FC-7AB7-4BC0-96FB-0DCC8B16F7F2}"/>
              </a:ext>
            </a:extLst>
          </p:cNvPr>
          <p:cNvSpPr>
            <a:spLocks noGrp="1"/>
          </p:cNvSpPr>
          <p:nvPr>
            <p:ph type="ctrTitle"/>
          </p:nvPr>
        </p:nvSpPr>
        <p:spPr>
          <a:xfrm>
            <a:off x="646151" y="96984"/>
            <a:ext cx="4735746" cy="703943"/>
          </a:xfrm>
        </p:spPr>
        <p:txBody>
          <a:bodyPr>
            <a:normAutofit/>
          </a:bodyPr>
          <a:lstStyle/>
          <a:p>
            <a:r>
              <a:rPr lang="zh-TW" altLang="en-US" sz="3200" b="1" i="0" u="none" strike="noStrike" baseline="0" dirty="0">
                <a:solidFill>
                  <a:srgbClr val="00B050"/>
                </a:solidFill>
                <a:latin typeface="TSC UKai M TT" panose="02010609030101010101" pitchFamily="49" charset="-122"/>
                <a:ea typeface="TSC UKai M TT" panose="02010609030101010101" pitchFamily="49" charset="-122"/>
              </a:rPr>
              <a:t>三</a:t>
            </a:r>
            <a:r>
              <a:rPr lang="zh-TW" sz="3200" b="1" kern="100" dirty="0">
                <a:solidFill>
                  <a:srgbClr val="00B050"/>
                </a:solidFill>
                <a:effectLst/>
                <a:latin typeface="Times New Roman" panose="02020603050405020304" pitchFamily="18" charset="0"/>
                <a:ea typeface="TSC UKai M TT" panose="02010609030101010101" pitchFamily="49" charset="-122"/>
                <a:cs typeface="Times New Roman" panose="02020603050405020304" pitchFamily="18" charset="0"/>
              </a:rPr>
              <a:t>、</a:t>
            </a:r>
            <a:r>
              <a:rPr lang="zh-TW" altLang="en-US" sz="3200" b="1" kern="100" dirty="0">
                <a:solidFill>
                  <a:srgbClr val="00B050"/>
                </a:solidFill>
                <a:effectLst/>
                <a:latin typeface="Times New Roman" panose="02020603050405020304" pitchFamily="18" charset="0"/>
                <a:ea typeface="TSC UKai M TT" panose="02010609030101010101" pitchFamily="49" charset="-122"/>
                <a:cs typeface="Times New Roman" panose="02020603050405020304" pitchFamily="18" charset="0"/>
              </a:rPr>
              <a:t>如何邁</a:t>
            </a:r>
            <a:r>
              <a:rPr lang="zh-TW" altLang="en-US"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出第一步</a:t>
            </a:r>
            <a:r>
              <a:rPr lang="en-US" altLang="zh-TW" sz="3200" b="1" i="0" u="none" strike="noStrike" baseline="0"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a:t>
            </a:r>
            <a:endParaRPr lang="en-US" sz="3200"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endParaRPr>
          </a:p>
        </p:txBody>
      </p:sp>
      <p:pic>
        <p:nvPicPr>
          <p:cNvPr id="11" name="Picture 10">
            <a:extLst>
              <a:ext uri="{FF2B5EF4-FFF2-40B4-BE49-F238E27FC236}">
                <a16:creationId xmlns:a16="http://schemas.microsoft.com/office/drawing/2014/main" id="{E7D7FA04-35A6-AC4E-53C9-C7A3CDEE08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003" y="957102"/>
            <a:ext cx="5519997" cy="4760915"/>
          </a:xfrm>
          <a:prstGeom prst="rect">
            <a:avLst/>
          </a:prstGeom>
        </p:spPr>
      </p:pic>
      <p:pic>
        <p:nvPicPr>
          <p:cNvPr id="47108" name="Picture 1" descr="A group of people posing for a photo&#10;&#10;Description automatically generated">
            <a:extLst>
              <a:ext uri="{FF2B5EF4-FFF2-40B4-BE49-F238E27FC236}">
                <a16:creationId xmlns:a16="http://schemas.microsoft.com/office/drawing/2014/main" id="{FD702329-F5B0-9CC0-02D8-C501245CB9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 t="14325" r="-786"/>
          <a:stretch>
            <a:fillRect/>
          </a:stretch>
        </p:blipFill>
        <p:spPr bwMode="auto">
          <a:xfrm>
            <a:off x="5183513" y="5874192"/>
            <a:ext cx="912487" cy="606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189A5B21-899B-12F4-02F9-831D4F4DD5F1}"/>
              </a:ext>
            </a:extLst>
          </p:cNvPr>
          <p:cNvSpPr txBox="1"/>
          <p:nvPr/>
        </p:nvSpPr>
        <p:spPr>
          <a:xfrm>
            <a:off x="6270171" y="250340"/>
            <a:ext cx="5016137" cy="523220"/>
          </a:xfrm>
          <a:prstGeom prst="rect">
            <a:avLst/>
          </a:prstGeom>
          <a:noFill/>
        </p:spPr>
        <p:txBody>
          <a:bodyPr wrap="square">
            <a:spAutoFit/>
          </a:bodyPr>
          <a:lstStyle/>
          <a:p>
            <a:r>
              <a:rPr lang="en-US" altLang="zh-TW" sz="2800" b="1" dirty="0">
                <a:solidFill>
                  <a:srgbClr val="00B050"/>
                </a:solidFill>
                <a:latin typeface="Times New Roman" panose="02020603050405020304" pitchFamily="18" charset="0"/>
                <a:cs typeface="Times New Roman" panose="02020603050405020304" pitchFamily="18" charset="0"/>
              </a:rPr>
              <a:t>3.</a:t>
            </a:r>
            <a:r>
              <a:rPr lang="zh-TW" altLang="en-US" sz="2800" b="1" dirty="0">
                <a:solidFill>
                  <a:srgbClr val="00B050"/>
                </a:solidFill>
                <a:latin typeface="Times New Roman" panose="02020603050405020304" pitchFamily="18" charset="0"/>
                <a:cs typeface="Times New Roman" panose="02020603050405020304" pitchFamily="18" charset="0"/>
              </a:rPr>
              <a:t> </a:t>
            </a:r>
            <a:r>
              <a:rPr lang="en-US" altLang="zh-TW" sz="2800" b="1" dirty="0">
                <a:solidFill>
                  <a:srgbClr val="00B050"/>
                </a:solidFill>
                <a:latin typeface="Times New Roman" panose="02020603050405020304" pitchFamily="18" charset="0"/>
                <a:cs typeface="Times New Roman" panose="02020603050405020304" pitchFamily="18" charset="0"/>
              </a:rPr>
              <a:t>How</a:t>
            </a:r>
            <a:r>
              <a:rPr lang="zh-TW" altLang="en-US" sz="2800" b="1" dirty="0">
                <a:solidFill>
                  <a:srgbClr val="00B050"/>
                </a:solidFill>
                <a:latin typeface="Times New Roman" panose="02020603050405020304" pitchFamily="18" charset="0"/>
                <a:cs typeface="Times New Roman" panose="02020603050405020304" pitchFamily="18" charset="0"/>
              </a:rPr>
              <a:t> </a:t>
            </a:r>
            <a:r>
              <a:rPr lang="en-US" altLang="zh-TW" sz="2800" b="1" dirty="0">
                <a:solidFill>
                  <a:srgbClr val="00B050"/>
                </a:solidFill>
                <a:latin typeface="Times New Roman" panose="02020603050405020304" pitchFamily="18" charset="0"/>
                <a:cs typeface="Times New Roman" panose="02020603050405020304" pitchFamily="18" charset="0"/>
              </a:rPr>
              <a:t>to</a:t>
            </a:r>
            <a:r>
              <a:rPr lang="zh-TW" altLang="en-US" sz="2800" b="1" dirty="0">
                <a:solidFill>
                  <a:srgbClr val="00B050"/>
                </a:solidFill>
                <a:latin typeface="Times New Roman" panose="02020603050405020304" pitchFamily="18" charset="0"/>
                <a:cs typeface="Times New Roman" panose="02020603050405020304" pitchFamily="18" charset="0"/>
              </a:rPr>
              <a:t> </a:t>
            </a:r>
            <a:r>
              <a:rPr lang="en-US" altLang="zh-TW" sz="2800" b="1" dirty="0">
                <a:solidFill>
                  <a:srgbClr val="00B050"/>
                </a:solidFill>
                <a:latin typeface="Times New Roman" panose="02020603050405020304" pitchFamily="18" charset="0"/>
                <a:cs typeface="Times New Roman" panose="02020603050405020304" pitchFamily="18" charset="0"/>
              </a:rPr>
              <a:t>take</a:t>
            </a:r>
            <a:r>
              <a:rPr lang="zh-TW" altLang="en-US" sz="2800" b="1" dirty="0">
                <a:solidFill>
                  <a:srgbClr val="00B050"/>
                </a:solidFill>
                <a:latin typeface="Times New Roman" panose="02020603050405020304" pitchFamily="18" charset="0"/>
                <a:cs typeface="Times New Roman" panose="02020603050405020304" pitchFamily="18" charset="0"/>
              </a:rPr>
              <a:t> </a:t>
            </a:r>
            <a:r>
              <a:rPr lang="en-US" altLang="zh-TW" sz="2800" b="1" dirty="0">
                <a:solidFill>
                  <a:srgbClr val="00B050"/>
                </a:solidFill>
                <a:latin typeface="Times New Roman" panose="02020603050405020304" pitchFamily="18" charset="0"/>
                <a:cs typeface="Times New Roman" panose="02020603050405020304" pitchFamily="18" charset="0"/>
              </a:rPr>
              <a:t>the</a:t>
            </a:r>
            <a:r>
              <a:rPr lang="zh-TW" altLang="en-US" sz="2800" b="1" dirty="0">
                <a:solidFill>
                  <a:srgbClr val="00B050"/>
                </a:solidFill>
                <a:latin typeface="Times New Roman" panose="02020603050405020304" pitchFamily="18" charset="0"/>
                <a:cs typeface="Times New Roman" panose="02020603050405020304" pitchFamily="18" charset="0"/>
              </a:rPr>
              <a:t> </a:t>
            </a:r>
            <a:r>
              <a:rPr lang="en-US" altLang="zh-TW" sz="2800" b="1" dirty="0">
                <a:solidFill>
                  <a:srgbClr val="00B050"/>
                </a:solidFill>
                <a:latin typeface="Times New Roman" panose="02020603050405020304" pitchFamily="18" charset="0"/>
                <a:cs typeface="Times New Roman" panose="02020603050405020304" pitchFamily="18" charset="0"/>
              </a:rPr>
              <a:t>first</a:t>
            </a:r>
            <a:r>
              <a:rPr lang="zh-TW" altLang="en-US" sz="2800" b="1" dirty="0">
                <a:solidFill>
                  <a:srgbClr val="00B050"/>
                </a:solidFill>
                <a:latin typeface="Times New Roman" panose="02020603050405020304" pitchFamily="18" charset="0"/>
                <a:cs typeface="Times New Roman" panose="02020603050405020304" pitchFamily="18" charset="0"/>
              </a:rPr>
              <a:t> </a:t>
            </a:r>
            <a:r>
              <a:rPr lang="en-US" altLang="zh-TW" sz="2800" b="1" dirty="0">
                <a:solidFill>
                  <a:srgbClr val="00B050"/>
                </a:solidFill>
                <a:latin typeface="Times New Roman" panose="02020603050405020304" pitchFamily="18" charset="0"/>
                <a:cs typeface="Times New Roman" panose="02020603050405020304" pitchFamily="18" charset="0"/>
              </a:rPr>
              <a:t>step?</a:t>
            </a:r>
            <a:endParaRPr lang="en-US" sz="2800" b="1" dirty="0">
              <a:solidFill>
                <a:srgbClr val="00B050"/>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112AC6A6-0D88-6753-61DB-85F36D9FD3C6}"/>
              </a:ext>
            </a:extLst>
          </p:cNvPr>
          <p:cNvPicPr>
            <a:picLocks noChangeAspect="1"/>
          </p:cNvPicPr>
          <p:nvPr/>
        </p:nvPicPr>
        <p:blipFill>
          <a:blip r:embed="rId5"/>
          <a:stretch>
            <a:fillRect/>
          </a:stretch>
        </p:blipFill>
        <p:spPr>
          <a:xfrm>
            <a:off x="6096000" y="800927"/>
            <a:ext cx="4917090" cy="4917090"/>
          </a:xfrm>
          <a:prstGeom prst="rect">
            <a:avLst/>
          </a:prstGeom>
        </p:spPr>
      </p:pic>
    </p:spTree>
    <p:extLst>
      <p:ext uri="{BB962C8B-B14F-4D97-AF65-F5344CB8AC3E}">
        <p14:creationId xmlns:p14="http://schemas.microsoft.com/office/powerpoint/2010/main" val="22778562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8A5FC-7AB7-4BC0-96FB-0DCC8B16F7F2}"/>
              </a:ext>
            </a:extLst>
          </p:cNvPr>
          <p:cNvSpPr>
            <a:spLocks noGrp="1"/>
          </p:cNvSpPr>
          <p:nvPr>
            <p:ph type="ctrTitle"/>
          </p:nvPr>
        </p:nvSpPr>
        <p:spPr>
          <a:xfrm>
            <a:off x="528586" y="0"/>
            <a:ext cx="4330797" cy="703943"/>
          </a:xfrm>
        </p:spPr>
        <p:txBody>
          <a:bodyPr>
            <a:normAutofit/>
          </a:bodyPr>
          <a:lstStyle/>
          <a:p>
            <a:r>
              <a:rPr lang="zh-TW" altLang="en-US" sz="3200" b="1" i="0" u="none" strike="noStrike" baseline="0" dirty="0">
                <a:solidFill>
                  <a:srgbClr val="00B050"/>
                </a:solidFill>
                <a:latin typeface="TSC UKai M TT" panose="02010609030101010101" pitchFamily="49" charset="-122"/>
                <a:ea typeface="TSC UKai M TT" panose="02010609030101010101" pitchFamily="49" charset="-122"/>
              </a:rPr>
              <a:t>三</a:t>
            </a:r>
            <a:r>
              <a:rPr lang="zh-TW" sz="3200" b="1" kern="100" dirty="0">
                <a:solidFill>
                  <a:srgbClr val="00B050"/>
                </a:solidFill>
                <a:effectLst/>
                <a:latin typeface="Times New Roman" panose="02020603050405020304" pitchFamily="18" charset="0"/>
                <a:ea typeface="TSC UKai M TT" panose="02010609030101010101" pitchFamily="49" charset="-122"/>
                <a:cs typeface="Times New Roman" panose="02020603050405020304" pitchFamily="18" charset="0"/>
              </a:rPr>
              <a:t>、</a:t>
            </a:r>
            <a:r>
              <a:rPr lang="zh-TW" altLang="en-US" sz="3200" b="1" kern="100" dirty="0">
                <a:solidFill>
                  <a:srgbClr val="00B050"/>
                </a:solidFill>
                <a:effectLst/>
                <a:latin typeface="Times New Roman" panose="02020603050405020304" pitchFamily="18" charset="0"/>
                <a:ea typeface="TSC UKai M TT" panose="02010609030101010101" pitchFamily="49" charset="-122"/>
                <a:cs typeface="Times New Roman" panose="02020603050405020304" pitchFamily="18" charset="0"/>
              </a:rPr>
              <a:t>如何邁</a:t>
            </a:r>
            <a:r>
              <a:rPr lang="zh-TW" altLang="en-US"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出第一步</a:t>
            </a:r>
            <a:r>
              <a:rPr lang="en-US" altLang="zh-TW" sz="3200" b="1" i="0" u="none" strike="noStrike" baseline="0"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a:t>
            </a:r>
            <a:endParaRPr lang="en-US" sz="3200"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endParaRPr>
          </a:p>
        </p:txBody>
      </p:sp>
      <p:sp>
        <p:nvSpPr>
          <p:cNvPr id="3" name="Subtitle 2">
            <a:extLst>
              <a:ext uri="{FF2B5EF4-FFF2-40B4-BE49-F238E27FC236}">
                <a16:creationId xmlns:a16="http://schemas.microsoft.com/office/drawing/2014/main" id="{ECCDD3DB-CD0A-4482-A566-4E303E9C9216}"/>
              </a:ext>
            </a:extLst>
          </p:cNvPr>
          <p:cNvSpPr>
            <a:spLocks noGrp="1"/>
          </p:cNvSpPr>
          <p:nvPr>
            <p:ph type="subTitle" idx="1"/>
          </p:nvPr>
        </p:nvSpPr>
        <p:spPr>
          <a:xfrm>
            <a:off x="362945" y="959002"/>
            <a:ext cx="4992826" cy="3679633"/>
          </a:xfrm>
        </p:spPr>
        <p:txBody>
          <a:bodyPr>
            <a:normAutofit/>
          </a:bodyPr>
          <a:lstStyle/>
          <a:p>
            <a:pPr algn="l"/>
            <a:r>
              <a:rPr lang="en-US" altLang="zh-TW" sz="2800" b="1" i="0" u="none" strike="noStrike" baseline="0"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1</a:t>
            </a:r>
            <a:r>
              <a:rPr lang="en-US" altLang="zh-TW" sz="2800" b="1" i="0" u="none" strike="noStrike" baseline="0" dirty="0">
                <a:solidFill>
                  <a:srgbClr val="002060"/>
                </a:solidFill>
                <a:latin typeface="TSC UKai M TT" panose="02010609030101010101" pitchFamily="49" charset="-122"/>
                <a:ea typeface="TSC UKai M TT" panose="02010609030101010101" pitchFamily="49" charset="-122"/>
              </a:rPr>
              <a:t>.</a:t>
            </a:r>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滿懷宣教的異象</a:t>
            </a:r>
            <a:endPar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a:p>
            <a:pPr algn="l"/>
            <a:r>
              <a:rPr lang="en-US" altLang="zh-TW" sz="2800" b="1" i="0" u="none" strike="noStrike" baseline="0"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2</a:t>
            </a:r>
            <a:r>
              <a:rPr lang="en-US" altLang="zh-TW" sz="2800" b="1" i="0" u="none" strike="noStrike" baseline="0" dirty="0">
                <a:solidFill>
                  <a:srgbClr val="002060"/>
                </a:solidFill>
                <a:latin typeface="TSC UKai M TT" panose="02010609030101010101" pitchFamily="49" charset="-122"/>
                <a:ea typeface="TSC UKai M TT" panose="02010609030101010101" pitchFamily="49" charset="-122"/>
              </a:rPr>
              <a:t>.</a:t>
            </a:r>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大地教會的房角石</a:t>
            </a:r>
            <a:endPar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a:p>
            <a:pPr algn="l"/>
            <a:r>
              <a:rPr lang="en-US" altLang="zh-TW" sz="2800" b="1" i="0" u="none" strike="noStrike" baseline="0"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3</a:t>
            </a:r>
            <a:r>
              <a:rPr lang="en-US" altLang="zh-TW" sz="2800" b="1" i="0" u="none" strike="noStrike" baseline="0" dirty="0">
                <a:solidFill>
                  <a:srgbClr val="002060"/>
                </a:solidFill>
                <a:latin typeface="TSC UKai M TT" panose="02010609030101010101" pitchFamily="49" charset="-122"/>
                <a:ea typeface="TSC UKai M TT" panose="02010609030101010101" pitchFamily="49" charset="-122"/>
              </a:rPr>
              <a:t>.</a:t>
            </a:r>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宣教的果效來自神</a:t>
            </a:r>
            <a:endPar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a:p>
            <a:pPr algn="l"/>
            <a:r>
              <a:rPr lang="en-US" altLang="zh-TW" sz="2800" b="1" i="0" u="none" strike="noStrike" baseline="0"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4</a:t>
            </a:r>
            <a:r>
              <a:rPr lang="en-US" altLang="zh-TW" sz="2800" b="1" i="0" u="none" strike="noStrike" baseline="0" dirty="0">
                <a:solidFill>
                  <a:srgbClr val="002060"/>
                </a:solidFill>
                <a:latin typeface="TSC UKai M TT" panose="02010609030101010101" pitchFamily="49" charset="-122"/>
                <a:ea typeface="TSC UKai M TT" panose="02010609030101010101" pitchFamily="49" charset="-122"/>
              </a:rPr>
              <a:t>.</a:t>
            </a:r>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使教會復興的秘訣就是宣教</a:t>
            </a:r>
            <a:endPar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a:p>
            <a:pPr algn="l"/>
            <a:r>
              <a:rPr lang="en-US" altLang="zh-TW" sz="2800" b="1" i="0" u="none" strike="noStrike" baseline="0"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5</a:t>
            </a:r>
            <a:r>
              <a:rPr lang="en-US" altLang="zh-TW" sz="2800" b="1" i="0" u="none" strike="noStrike" baseline="0" dirty="0">
                <a:solidFill>
                  <a:srgbClr val="002060"/>
                </a:solidFill>
                <a:latin typeface="TSC UKai M TT" panose="02010609030101010101" pitchFamily="49" charset="-122"/>
                <a:ea typeface="TSC UKai M TT" panose="02010609030101010101" pitchFamily="49" charset="-122"/>
              </a:rPr>
              <a:t>.</a:t>
            </a:r>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走向未得之民的宣教</a:t>
            </a:r>
            <a:endPar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a:p>
            <a:pPr algn="l"/>
            <a:r>
              <a:rPr lang="en-US" altLang="zh-TW" sz="2800" b="1" i="0" u="none" strike="noStrike" baseline="0"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6</a:t>
            </a:r>
            <a:r>
              <a:rPr lang="en-US" altLang="zh-TW" sz="2800" b="1" i="0" u="none" strike="noStrike" baseline="0" dirty="0">
                <a:solidFill>
                  <a:srgbClr val="002060"/>
                </a:solidFill>
                <a:latin typeface="TSC UKai M TT" panose="02010609030101010101" pitchFamily="49" charset="-122"/>
                <a:ea typeface="TSC UKai M TT" panose="02010609030101010101" pitchFamily="49" charset="-122"/>
              </a:rPr>
              <a:t>.</a:t>
            </a:r>
            <a:r>
              <a:rPr lang="zh-TW" altLang="en-US" sz="2800" b="1" i="0" u="none" strike="noStrike" baseline="0" dirty="0">
                <a:solidFill>
                  <a:srgbClr val="002060"/>
                </a:solidFill>
                <a:latin typeface="TSC UKai M TT" panose="02010609030101010101" pitchFamily="49" charset="-122"/>
                <a:ea typeface="TSC UKai M TT" panose="02010609030101010101" pitchFamily="49" charset="-122"/>
              </a:rPr>
              <a:t> </a:t>
            </a:r>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宣告使徒行傳的異象</a:t>
            </a:r>
            <a:endPar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a:p>
            <a:pPr algn="l"/>
            <a:r>
              <a:rPr lang="en-US" altLang="zh-TW" sz="2800" b="1" i="0" u="none" strike="noStrike" baseline="0"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7.</a:t>
            </a:r>
            <a:r>
              <a:rPr lang="zh-TW" altLang="en-US" sz="2800" b="1" i="0" u="none" strike="noStrike" baseline="0"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 </a:t>
            </a:r>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成為一粒麥子 </a:t>
            </a:r>
            <a:r>
              <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a:t>
            </a:r>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約</a:t>
            </a:r>
            <a:r>
              <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12:24)</a:t>
            </a:r>
          </a:p>
          <a:p>
            <a:pPr algn="l"/>
            <a:endParaRPr lang="en-US" sz="36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p:txBody>
      </p:sp>
      <p:pic>
        <p:nvPicPr>
          <p:cNvPr id="6" name="Picture 5">
            <a:extLst>
              <a:ext uri="{FF2B5EF4-FFF2-40B4-BE49-F238E27FC236}">
                <a16:creationId xmlns:a16="http://schemas.microsoft.com/office/drawing/2014/main" id="{BBC657BC-9E38-32C7-4E49-7FB5061D8735}"/>
              </a:ext>
            </a:extLst>
          </p:cNvPr>
          <p:cNvPicPr>
            <a:picLocks noChangeAspect="1"/>
          </p:cNvPicPr>
          <p:nvPr/>
        </p:nvPicPr>
        <p:blipFill>
          <a:blip r:embed="rId3"/>
          <a:stretch>
            <a:fillRect/>
          </a:stretch>
        </p:blipFill>
        <p:spPr>
          <a:xfrm>
            <a:off x="4467497" y="5068389"/>
            <a:ext cx="2386148" cy="1789611"/>
          </a:xfrm>
          <a:prstGeom prst="rect">
            <a:avLst/>
          </a:prstGeom>
        </p:spPr>
      </p:pic>
      <p:sp>
        <p:nvSpPr>
          <p:cNvPr id="11" name="TextBox 10">
            <a:extLst>
              <a:ext uri="{FF2B5EF4-FFF2-40B4-BE49-F238E27FC236}">
                <a16:creationId xmlns:a16="http://schemas.microsoft.com/office/drawing/2014/main" id="{42E164A4-1FAA-96E2-9932-853CE0223860}"/>
              </a:ext>
            </a:extLst>
          </p:cNvPr>
          <p:cNvSpPr txBox="1"/>
          <p:nvPr/>
        </p:nvSpPr>
        <p:spPr>
          <a:xfrm>
            <a:off x="5438963" y="959002"/>
            <a:ext cx="6557555" cy="3540393"/>
          </a:xfrm>
          <a:prstGeom prst="rect">
            <a:avLst/>
          </a:prstGeom>
          <a:noFill/>
        </p:spPr>
        <p:txBody>
          <a:bodyPr wrap="square">
            <a:spAutoFit/>
          </a:bodyPr>
          <a:lstStyle/>
          <a:p>
            <a:pPr>
              <a:lnSpc>
                <a:spcPts val="3900"/>
              </a:lnSpc>
            </a:pPr>
            <a:r>
              <a:rPr lang="en-US" altLang="zh-TW" sz="2400" b="1" dirty="0">
                <a:solidFill>
                  <a:srgbClr val="002060"/>
                </a:solidFill>
                <a:latin typeface="Times New Roman" panose="02020603050405020304" pitchFamily="18" charset="0"/>
                <a:cs typeface="Times New Roman" panose="02020603050405020304" pitchFamily="18" charset="0"/>
              </a:rPr>
              <a:t>1.</a:t>
            </a:r>
            <a:r>
              <a:rPr lang="zh-TW" altLang="en-US" sz="2400" b="1" dirty="0">
                <a:solidFill>
                  <a:srgbClr val="002060"/>
                </a:solidFill>
                <a:latin typeface="Times New Roman" panose="02020603050405020304" pitchFamily="18" charset="0"/>
                <a:cs typeface="Times New Roman" panose="02020603050405020304" pitchFamily="18" charset="0"/>
              </a:rPr>
              <a:t> </a:t>
            </a:r>
            <a:r>
              <a:rPr lang="en-US" altLang="zh-TW" sz="2400" b="1" dirty="0">
                <a:solidFill>
                  <a:srgbClr val="002060"/>
                </a:solidFill>
                <a:latin typeface="Times New Roman" panose="02020603050405020304" pitchFamily="18" charset="0"/>
                <a:cs typeface="Times New Roman" panose="02020603050405020304" pitchFamily="18" charset="0"/>
              </a:rPr>
              <a:t>Passion for mission with vision and action</a:t>
            </a:r>
            <a:endParaRPr lang="zh-TW" altLang="en-US" sz="2400" b="1" dirty="0">
              <a:solidFill>
                <a:srgbClr val="002060"/>
              </a:solidFill>
              <a:latin typeface="Times New Roman" panose="02020603050405020304" pitchFamily="18" charset="0"/>
              <a:cs typeface="Times New Roman" panose="02020603050405020304" pitchFamily="18" charset="0"/>
            </a:endParaRPr>
          </a:p>
          <a:p>
            <a:pPr>
              <a:lnSpc>
                <a:spcPts val="3900"/>
              </a:lnSpc>
            </a:pPr>
            <a:r>
              <a:rPr lang="en-US" altLang="zh-TW" sz="2400" b="1" dirty="0">
                <a:solidFill>
                  <a:srgbClr val="002060"/>
                </a:solidFill>
                <a:latin typeface="Times New Roman" panose="02020603050405020304" pitchFamily="18" charset="0"/>
                <a:cs typeface="Times New Roman" panose="02020603050405020304" pitchFamily="18" charset="0"/>
              </a:rPr>
              <a:t>2. Cornerstone of </a:t>
            </a:r>
            <a:r>
              <a:rPr lang="en-US" altLang="zh-TW" sz="2400" b="1" dirty="0" err="1">
                <a:solidFill>
                  <a:srgbClr val="002060"/>
                </a:solidFill>
                <a:latin typeface="Times New Roman" panose="02020603050405020304" pitchFamily="18" charset="0"/>
                <a:cs typeface="Times New Roman" panose="02020603050405020304" pitchFamily="18" charset="0"/>
              </a:rPr>
              <a:t>Onnuri</a:t>
            </a:r>
            <a:r>
              <a:rPr lang="en-US" altLang="zh-TW" sz="2400" b="1" dirty="0">
                <a:solidFill>
                  <a:srgbClr val="002060"/>
                </a:solidFill>
                <a:latin typeface="Times New Roman" panose="02020603050405020304" pitchFamily="18" charset="0"/>
                <a:cs typeface="Times New Roman" panose="02020603050405020304" pitchFamily="18" charset="0"/>
              </a:rPr>
              <a:t> Community Church</a:t>
            </a:r>
            <a:endParaRPr lang="zh-TW" altLang="en-US" sz="2400" b="1" dirty="0">
              <a:solidFill>
                <a:srgbClr val="002060"/>
              </a:solidFill>
              <a:latin typeface="Times New Roman" panose="02020603050405020304" pitchFamily="18" charset="0"/>
              <a:cs typeface="Times New Roman" panose="02020603050405020304" pitchFamily="18" charset="0"/>
            </a:endParaRPr>
          </a:p>
          <a:p>
            <a:pPr>
              <a:lnSpc>
                <a:spcPts val="3900"/>
              </a:lnSpc>
            </a:pPr>
            <a:r>
              <a:rPr lang="en-US" altLang="zh-TW" sz="2400" b="1" dirty="0">
                <a:solidFill>
                  <a:srgbClr val="002060"/>
                </a:solidFill>
                <a:latin typeface="Times New Roman" panose="02020603050405020304" pitchFamily="18" charset="0"/>
                <a:cs typeface="Times New Roman" panose="02020603050405020304" pitchFamily="18" charset="0"/>
              </a:rPr>
              <a:t>3. Fruit</a:t>
            </a:r>
            <a:r>
              <a:rPr lang="zh-TW" altLang="en-US" sz="2400" b="1" dirty="0">
                <a:solidFill>
                  <a:srgbClr val="002060"/>
                </a:solidFill>
                <a:latin typeface="Times New Roman" panose="02020603050405020304" pitchFamily="18" charset="0"/>
                <a:cs typeface="Times New Roman" panose="02020603050405020304" pitchFamily="18" charset="0"/>
              </a:rPr>
              <a:t> </a:t>
            </a:r>
            <a:r>
              <a:rPr lang="en-US" altLang="zh-TW" sz="2400" b="1" dirty="0">
                <a:solidFill>
                  <a:srgbClr val="002060"/>
                </a:solidFill>
                <a:latin typeface="Times New Roman" panose="02020603050405020304" pitchFamily="18" charset="0"/>
                <a:cs typeface="Times New Roman" panose="02020603050405020304" pitchFamily="18" charset="0"/>
              </a:rPr>
              <a:t>of</a:t>
            </a:r>
            <a:r>
              <a:rPr lang="zh-TW" altLang="en-US" sz="2400" b="1" dirty="0">
                <a:solidFill>
                  <a:srgbClr val="002060"/>
                </a:solidFill>
                <a:latin typeface="Times New Roman" panose="02020603050405020304" pitchFamily="18" charset="0"/>
                <a:cs typeface="Times New Roman" panose="02020603050405020304" pitchFamily="18" charset="0"/>
              </a:rPr>
              <a:t> </a:t>
            </a:r>
            <a:r>
              <a:rPr lang="en-US" altLang="zh-TW" sz="2400" b="1" dirty="0">
                <a:solidFill>
                  <a:srgbClr val="002060"/>
                </a:solidFill>
                <a:latin typeface="Times New Roman" panose="02020603050405020304" pitchFamily="18" charset="0"/>
                <a:cs typeface="Times New Roman" panose="02020603050405020304" pitchFamily="18" charset="0"/>
              </a:rPr>
              <a:t>mission</a:t>
            </a:r>
            <a:r>
              <a:rPr lang="zh-TW" altLang="en-US" sz="2400" b="1" dirty="0">
                <a:solidFill>
                  <a:srgbClr val="002060"/>
                </a:solidFill>
                <a:latin typeface="Times New Roman" panose="02020603050405020304" pitchFamily="18" charset="0"/>
                <a:cs typeface="Times New Roman" panose="02020603050405020304" pitchFamily="18" charset="0"/>
              </a:rPr>
              <a:t> </a:t>
            </a:r>
            <a:r>
              <a:rPr lang="en-US" altLang="zh-TW" sz="2400" b="1" dirty="0">
                <a:solidFill>
                  <a:srgbClr val="002060"/>
                </a:solidFill>
                <a:latin typeface="Times New Roman" panose="02020603050405020304" pitchFamily="18" charset="0"/>
                <a:cs typeface="Times New Roman" panose="02020603050405020304" pitchFamily="18" charset="0"/>
              </a:rPr>
              <a:t>from</a:t>
            </a:r>
            <a:r>
              <a:rPr lang="zh-TW" altLang="en-US" sz="2400" b="1" dirty="0">
                <a:solidFill>
                  <a:srgbClr val="002060"/>
                </a:solidFill>
                <a:latin typeface="Times New Roman" panose="02020603050405020304" pitchFamily="18" charset="0"/>
                <a:cs typeface="Times New Roman" panose="02020603050405020304" pitchFamily="18" charset="0"/>
              </a:rPr>
              <a:t> </a:t>
            </a:r>
            <a:r>
              <a:rPr lang="en-US" altLang="zh-TW" sz="2400" b="1" dirty="0">
                <a:solidFill>
                  <a:srgbClr val="002060"/>
                </a:solidFill>
                <a:latin typeface="Times New Roman" panose="02020603050405020304" pitchFamily="18" charset="0"/>
                <a:cs typeface="Times New Roman" panose="02020603050405020304" pitchFamily="18" charset="0"/>
              </a:rPr>
              <a:t>God</a:t>
            </a:r>
            <a:r>
              <a:rPr lang="zh-TW" altLang="en-US" sz="2400" b="1" dirty="0">
                <a:solidFill>
                  <a:srgbClr val="002060"/>
                </a:solidFill>
                <a:latin typeface="Times New Roman" panose="02020603050405020304" pitchFamily="18" charset="0"/>
                <a:cs typeface="Times New Roman" panose="02020603050405020304" pitchFamily="18" charset="0"/>
              </a:rPr>
              <a:t> </a:t>
            </a:r>
            <a:r>
              <a:rPr lang="en-US" altLang="zh-TW" sz="2400" b="1" dirty="0">
                <a:solidFill>
                  <a:srgbClr val="002060"/>
                </a:solidFill>
                <a:latin typeface="Times New Roman" panose="02020603050405020304" pitchFamily="18" charset="0"/>
                <a:cs typeface="Times New Roman" panose="02020603050405020304" pitchFamily="18" charset="0"/>
              </a:rPr>
              <a:t>only</a:t>
            </a:r>
            <a:endParaRPr lang="zh-TW" altLang="en-US" sz="2400" b="1" dirty="0">
              <a:solidFill>
                <a:srgbClr val="002060"/>
              </a:solidFill>
              <a:latin typeface="Times New Roman" panose="02020603050405020304" pitchFamily="18" charset="0"/>
              <a:cs typeface="Times New Roman" panose="02020603050405020304" pitchFamily="18" charset="0"/>
            </a:endParaRPr>
          </a:p>
          <a:p>
            <a:pPr>
              <a:lnSpc>
                <a:spcPts val="3900"/>
              </a:lnSpc>
            </a:pPr>
            <a:r>
              <a:rPr lang="en-US" altLang="zh-TW" sz="2400" b="1" dirty="0">
                <a:solidFill>
                  <a:srgbClr val="002060"/>
                </a:solidFill>
                <a:latin typeface="Times New Roman" panose="02020603050405020304" pitchFamily="18" charset="0"/>
                <a:cs typeface="Times New Roman" panose="02020603050405020304" pitchFamily="18" charset="0"/>
              </a:rPr>
              <a:t>4. The secret for church growth is mission</a:t>
            </a:r>
            <a:endParaRPr lang="zh-TW" altLang="en-US" sz="2400" b="1" dirty="0">
              <a:solidFill>
                <a:srgbClr val="002060"/>
              </a:solidFill>
              <a:latin typeface="Times New Roman" panose="02020603050405020304" pitchFamily="18" charset="0"/>
              <a:cs typeface="Times New Roman" panose="02020603050405020304" pitchFamily="18" charset="0"/>
            </a:endParaRPr>
          </a:p>
          <a:p>
            <a:pPr>
              <a:lnSpc>
                <a:spcPts val="3900"/>
              </a:lnSpc>
            </a:pPr>
            <a:r>
              <a:rPr lang="en-US" altLang="zh-TW" sz="2400" b="1" dirty="0">
                <a:solidFill>
                  <a:srgbClr val="002060"/>
                </a:solidFill>
                <a:latin typeface="Times New Roman" panose="02020603050405020304" pitchFamily="18" charset="0"/>
                <a:cs typeface="Times New Roman" panose="02020603050405020304" pitchFamily="18" charset="0"/>
              </a:rPr>
              <a:t>5. Movement of reaching the unreached</a:t>
            </a:r>
          </a:p>
          <a:p>
            <a:pPr>
              <a:lnSpc>
                <a:spcPts val="3900"/>
              </a:lnSpc>
            </a:pPr>
            <a:r>
              <a:rPr lang="en-US" altLang="zh-TW" sz="2400" b="1" dirty="0">
                <a:solidFill>
                  <a:srgbClr val="002060"/>
                </a:solidFill>
                <a:latin typeface="Times New Roman" panose="02020603050405020304" pitchFamily="18" charset="0"/>
                <a:cs typeface="Times New Roman" panose="02020603050405020304" pitchFamily="18" charset="0"/>
              </a:rPr>
              <a:t>6. Proclaim the vision of Acts continuing </a:t>
            </a:r>
            <a:endParaRPr lang="zh-TW" altLang="en-US" sz="2400" b="1" dirty="0">
              <a:solidFill>
                <a:srgbClr val="002060"/>
              </a:solidFill>
              <a:latin typeface="Times New Roman" panose="02020603050405020304" pitchFamily="18" charset="0"/>
              <a:cs typeface="Times New Roman" panose="02020603050405020304" pitchFamily="18" charset="0"/>
            </a:endParaRPr>
          </a:p>
          <a:p>
            <a:pPr>
              <a:lnSpc>
                <a:spcPts val="3900"/>
              </a:lnSpc>
            </a:pPr>
            <a:r>
              <a:rPr lang="en-US" altLang="zh-TW" sz="2400" b="1" dirty="0">
                <a:solidFill>
                  <a:srgbClr val="002060"/>
                </a:solidFill>
                <a:latin typeface="Times New Roman" panose="02020603050405020304" pitchFamily="18" charset="0"/>
                <a:cs typeface="Times New Roman" panose="02020603050405020304" pitchFamily="18" charset="0"/>
              </a:rPr>
              <a:t>7. A kernel of wheat died to produce many seeds</a:t>
            </a:r>
            <a:endParaRPr lang="zh-TW" altLang="en-US" sz="2400" b="1" dirty="0">
              <a:solidFill>
                <a:srgbClr val="00206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51C4DFDF-BF20-1ABA-1D47-669A80F8853A}"/>
              </a:ext>
            </a:extLst>
          </p:cNvPr>
          <p:cNvSpPr txBox="1"/>
          <p:nvPr/>
        </p:nvSpPr>
        <p:spPr>
          <a:xfrm>
            <a:off x="5569592" y="242844"/>
            <a:ext cx="6093822" cy="523220"/>
          </a:xfrm>
          <a:prstGeom prst="rect">
            <a:avLst/>
          </a:prstGeom>
          <a:noFill/>
        </p:spPr>
        <p:txBody>
          <a:bodyPr wrap="square">
            <a:spAutoFit/>
          </a:bodyPr>
          <a:lstStyle/>
          <a:p>
            <a:r>
              <a:rPr lang="en-US" altLang="zh-TW" sz="2800" b="1" dirty="0">
                <a:solidFill>
                  <a:srgbClr val="00B050"/>
                </a:solidFill>
                <a:latin typeface="Times New Roman" panose="02020603050405020304" pitchFamily="18" charset="0"/>
                <a:cs typeface="Times New Roman" panose="02020603050405020304" pitchFamily="18" charset="0"/>
              </a:rPr>
              <a:t>3. How to take the first Step?</a:t>
            </a:r>
            <a:endParaRPr lang="en-US" sz="28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93985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8A5FC-7AB7-4BC0-96FB-0DCC8B16F7F2}"/>
              </a:ext>
            </a:extLst>
          </p:cNvPr>
          <p:cNvSpPr>
            <a:spLocks noGrp="1"/>
          </p:cNvSpPr>
          <p:nvPr>
            <p:ph type="ctrTitle"/>
          </p:nvPr>
        </p:nvSpPr>
        <p:spPr>
          <a:xfrm>
            <a:off x="362944" y="336917"/>
            <a:ext cx="5332462" cy="703943"/>
          </a:xfrm>
        </p:spPr>
        <p:txBody>
          <a:bodyPr>
            <a:normAutofit/>
          </a:bodyPr>
          <a:lstStyle/>
          <a:p>
            <a:r>
              <a:rPr lang="en-US" altLang="zh-TW" sz="3200" b="1" i="0" u="none" strike="noStrike" baseline="0"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1</a:t>
            </a:r>
            <a:r>
              <a:rPr lang="en-US" altLang="zh-TW" sz="3200" b="1" i="0" u="none" strike="noStrike" baseline="0" dirty="0">
                <a:solidFill>
                  <a:srgbClr val="00B050"/>
                </a:solidFill>
                <a:latin typeface="TSC UKai M TT" panose="02010609030101010101" pitchFamily="49" charset="-122"/>
                <a:ea typeface="TSC UKai M TT" panose="02010609030101010101" pitchFamily="49" charset="-122"/>
              </a:rPr>
              <a:t>.</a:t>
            </a:r>
            <a:r>
              <a:rPr lang="zh-TW" altLang="en-US" sz="3200" b="1" i="0" u="none" strike="noStrike" baseline="0" dirty="0">
                <a:solidFill>
                  <a:srgbClr val="00B050"/>
                </a:solidFill>
                <a:latin typeface="TSC UKai M TT" panose="02010609030101010101" pitchFamily="49" charset="-122"/>
                <a:ea typeface="TSC UKai M TT" panose="02010609030101010101" pitchFamily="49" charset="-122"/>
              </a:rPr>
              <a:t> </a:t>
            </a:r>
            <a:r>
              <a:rPr lang="zh-TW" altLang="en-US"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滿懷宣教的異象</a:t>
            </a:r>
            <a:endParaRPr lang="en-US"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endParaRPr>
          </a:p>
        </p:txBody>
      </p:sp>
      <p:sp>
        <p:nvSpPr>
          <p:cNvPr id="3" name="Subtitle 2">
            <a:extLst>
              <a:ext uri="{FF2B5EF4-FFF2-40B4-BE49-F238E27FC236}">
                <a16:creationId xmlns:a16="http://schemas.microsoft.com/office/drawing/2014/main" id="{ECCDD3DB-CD0A-4482-A566-4E303E9C9216}"/>
              </a:ext>
            </a:extLst>
          </p:cNvPr>
          <p:cNvSpPr>
            <a:spLocks noGrp="1"/>
          </p:cNvSpPr>
          <p:nvPr>
            <p:ph type="subTitle" idx="1"/>
          </p:nvPr>
        </p:nvSpPr>
        <p:spPr>
          <a:xfrm>
            <a:off x="489997" y="1313234"/>
            <a:ext cx="5205409" cy="2631749"/>
          </a:xfrm>
        </p:spPr>
        <p:txBody>
          <a:bodyPr>
            <a:noAutofit/>
          </a:bodyPr>
          <a:lstStyle/>
          <a:p>
            <a:pPr algn="l"/>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教會初創</a:t>
            </a:r>
            <a:r>
              <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12</a:t>
            </a:r>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個家庭，人數不到一百人就向神求兩千年輕人，三百位精兵，好讓教會能將人獻到主的面前。垂聽禱告的神在大地教會創會七年後，有兩千年輕人，又過了</a:t>
            </a:r>
            <a:r>
              <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14</a:t>
            </a:r>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 年，有一萬名青年。</a:t>
            </a:r>
            <a:endPar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p:txBody>
      </p:sp>
      <p:pic>
        <p:nvPicPr>
          <p:cNvPr id="5" name="Picture 4" descr="A picture containing text, indoor&#10;&#10;Description automatically generated">
            <a:extLst>
              <a:ext uri="{FF2B5EF4-FFF2-40B4-BE49-F238E27FC236}">
                <a16:creationId xmlns:a16="http://schemas.microsoft.com/office/drawing/2014/main" id="{43BDCE5A-B76F-DA74-DDAC-B84FCBBA6A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4350" y="4415246"/>
            <a:ext cx="2518692" cy="1414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C9B91553-8525-6478-8A72-1FBD3D81F4C6}"/>
              </a:ext>
            </a:extLst>
          </p:cNvPr>
          <p:cNvSpPr txBox="1"/>
          <p:nvPr/>
        </p:nvSpPr>
        <p:spPr>
          <a:xfrm>
            <a:off x="5891349" y="1313233"/>
            <a:ext cx="5810653" cy="2677655"/>
          </a:xfrm>
          <a:prstGeom prst="rect">
            <a:avLst/>
          </a:prstGeom>
          <a:noFill/>
        </p:spPr>
        <p:txBody>
          <a:bodyPr wrap="square">
            <a:spAutoFit/>
          </a:bodyPr>
          <a:lstStyle/>
          <a:p>
            <a:r>
              <a:rPr lang="en-US" altLang="zh-TW" sz="2400" b="1" dirty="0">
                <a:solidFill>
                  <a:srgbClr val="002060"/>
                </a:solidFill>
                <a:latin typeface="Times New Roman" panose="02020603050405020304" pitchFamily="18" charset="0"/>
                <a:cs typeface="Times New Roman" panose="02020603050405020304" pitchFamily="18" charset="0"/>
              </a:rPr>
              <a:t>A 12 families in a church with less 100 congregation asked God to give 2000 young people, and three hundred warriors to lead lost souls to the Lord. God answered their prayer. Within 7 years, 2,000 young people came. After 14 years, 2,000 turned to 10,000.</a:t>
            </a:r>
            <a:endParaRPr lang="zh-TW" altLang="en-US" sz="2400" b="1" dirty="0">
              <a:solidFill>
                <a:srgbClr val="00206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8F728666-004C-4E56-0AD5-962D09026054}"/>
              </a:ext>
            </a:extLst>
          </p:cNvPr>
          <p:cNvSpPr txBox="1"/>
          <p:nvPr/>
        </p:nvSpPr>
        <p:spPr>
          <a:xfrm>
            <a:off x="5695406" y="519543"/>
            <a:ext cx="6093822" cy="461665"/>
          </a:xfrm>
          <a:prstGeom prst="rect">
            <a:avLst/>
          </a:prstGeom>
          <a:noFill/>
        </p:spPr>
        <p:txBody>
          <a:bodyPr wrap="square">
            <a:spAutoFit/>
          </a:bodyPr>
          <a:lstStyle/>
          <a:p>
            <a:r>
              <a:rPr lang="en-US" sz="2400" b="1" dirty="0">
                <a:solidFill>
                  <a:srgbClr val="00B050"/>
                </a:solidFill>
                <a:latin typeface="Times New Roman" panose="02020603050405020304" pitchFamily="18" charset="0"/>
                <a:cs typeface="Times New Roman" panose="02020603050405020304" pitchFamily="18" charset="0"/>
              </a:rPr>
              <a:t>1. Passion for mission with vision and action</a:t>
            </a:r>
          </a:p>
        </p:txBody>
      </p:sp>
    </p:spTree>
    <p:extLst>
      <p:ext uri="{BB962C8B-B14F-4D97-AF65-F5344CB8AC3E}">
        <p14:creationId xmlns:p14="http://schemas.microsoft.com/office/powerpoint/2010/main" val="1726805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8A5FC-7AB7-4BC0-96FB-0DCC8B16F7F2}"/>
              </a:ext>
            </a:extLst>
          </p:cNvPr>
          <p:cNvSpPr>
            <a:spLocks noGrp="1"/>
          </p:cNvSpPr>
          <p:nvPr>
            <p:ph type="ctrTitle"/>
          </p:nvPr>
        </p:nvSpPr>
        <p:spPr>
          <a:xfrm>
            <a:off x="312515" y="90013"/>
            <a:ext cx="4455429" cy="703943"/>
          </a:xfrm>
        </p:spPr>
        <p:txBody>
          <a:bodyPr>
            <a:normAutofit/>
          </a:bodyPr>
          <a:lstStyle/>
          <a:p>
            <a:r>
              <a:rPr lang="zh-TW" altLang="en-US" sz="3200" b="1" i="0" u="none" strike="noStrike" baseline="0" dirty="0">
                <a:solidFill>
                  <a:srgbClr val="00B050"/>
                </a:solidFill>
                <a:latin typeface="TSC UKai M TT" panose="02010609030101010101" pitchFamily="49" charset="-122"/>
                <a:ea typeface="TSC UKai M TT" panose="02010609030101010101" pitchFamily="49" charset="-122"/>
              </a:rPr>
              <a:t>突破一切的攔阻</a:t>
            </a:r>
            <a:endParaRPr lang="en-US" sz="3200"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endParaRPr>
          </a:p>
        </p:txBody>
      </p:sp>
      <p:sp>
        <p:nvSpPr>
          <p:cNvPr id="3" name="Subtitle 2">
            <a:extLst>
              <a:ext uri="{FF2B5EF4-FFF2-40B4-BE49-F238E27FC236}">
                <a16:creationId xmlns:a16="http://schemas.microsoft.com/office/drawing/2014/main" id="{ECCDD3DB-CD0A-4482-A566-4E303E9C9216}"/>
              </a:ext>
            </a:extLst>
          </p:cNvPr>
          <p:cNvSpPr>
            <a:spLocks noGrp="1"/>
          </p:cNvSpPr>
          <p:nvPr>
            <p:ph type="subTitle" idx="1"/>
          </p:nvPr>
        </p:nvSpPr>
        <p:spPr>
          <a:xfrm>
            <a:off x="603116" y="976837"/>
            <a:ext cx="4164828" cy="2223564"/>
          </a:xfrm>
        </p:spPr>
        <p:txBody>
          <a:bodyPr>
            <a:normAutofit/>
          </a:bodyPr>
          <a:lstStyle/>
          <a:p>
            <a:pPr algn="l"/>
            <a:r>
              <a:rPr lang="zh-TW" altLang="en-US" sz="2800" b="1" i="0" u="none" strike="noStrike" baseline="0"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一</a:t>
            </a:r>
            <a:r>
              <a:rPr lang="zh-TW"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a:t>
            </a:r>
            <a:r>
              <a:rPr lang="zh-TW" altLang="en-US" sz="2800" b="1" i="0" u="none" strike="noStrike" baseline="0"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為何要參與宣教</a:t>
            </a:r>
            <a:r>
              <a:rPr lang="en-US" altLang="zh-TW" sz="2800" b="1" i="0" u="none" strike="noStrike" baseline="0"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a:t>
            </a:r>
          </a:p>
          <a:p>
            <a:pPr algn="l"/>
            <a:r>
              <a:rPr lang="zh-TW" altLang="en-US"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二</a:t>
            </a:r>
            <a:r>
              <a:rPr lang="zh-TW"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a:t>
            </a:r>
            <a:r>
              <a:rPr lang="zh-TW" altLang="en-US" sz="2800" b="1" i="0" u="none" strike="noStrike" baseline="0"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為何要參與短宣</a:t>
            </a:r>
            <a:r>
              <a:rPr lang="en-US" altLang="zh-TW" sz="2800" b="1" i="0" u="none" strike="noStrike" baseline="0"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a:t>
            </a:r>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 </a:t>
            </a:r>
            <a:endPar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a:p>
            <a:pPr algn="l"/>
            <a:r>
              <a:rPr lang="zh-TW" altLang="en-US"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三</a:t>
            </a:r>
            <a:r>
              <a:rPr lang="zh-TW"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a:t>
            </a:r>
            <a:r>
              <a:rPr lang="zh-TW" altLang="en-US"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如何邁</a:t>
            </a:r>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出第一步</a:t>
            </a:r>
            <a:r>
              <a:rPr lang="en-US" altLang="zh-TW" sz="2800" b="1" i="0" u="none" strike="noStrike" baseline="0"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a:t>
            </a:r>
            <a:endPar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a:p>
            <a:pPr algn="l"/>
            <a:r>
              <a:rPr lang="zh-TW" altLang="en-US"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四</a:t>
            </a:r>
            <a:r>
              <a:rPr lang="zh-TW"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a:t>
            </a:r>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你願參與短宣嗎</a:t>
            </a:r>
            <a:r>
              <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a:t>
            </a:r>
          </a:p>
          <a:p>
            <a:pPr algn="l"/>
            <a:endParaRPr lang="en-US" altLang="zh-TW" sz="36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a:p>
            <a:pPr algn="l"/>
            <a:endParaRPr lang="en-US" altLang="zh-TW" sz="3600" b="1" dirty="0">
              <a:solidFill>
                <a:srgbClr val="002060"/>
              </a:solidFill>
              <a:latin typeface="TSC UKai M TT" panose="02010609030101010101" pitchFamily="49" charset="-122"/>
              <a:ea typeface="TSC UKai M TT" panose="02010609030101010101" pitchFamily="49" charset="-122"/>
            </a:endParaRPr>
          </a:p>
          <a:p>
            <a:pPr algn="l"/>
            <a:endParaRPr lang="en-US" sz="3200" b="1" dirty="0">
              <a:solidFill>
                <a:srgbClr val="002060"/>
              </a:solidFill>
            </a:endParaRPr>
          </a:p>
        </p:txBody>
      </p:sp>
      <p:sp>
        <p:nvSpPr>
          <p:cNvPr id="7" name="TextBox 6">
            <a:extLst>
              <a:ext uri="{FF2B5EF4-FFF2-40B4-BE49-F238E27FC236}">
                <a16:creationId xmlns:a16="http://schemas.microsoft.com/office/drawing/2014/main" id="{802D0BC3-65BE-83A7-8B10-7508548E73BF}"/>
              </a:ext>
            </a:extLst>
          </p:cNvPr>
          <p:cNvSpPr txBox="1"/>
          <p:nvPr/>
        </p:nvSpPr>
        <p:spPr>
          <a:xfrm>
            <a:off x="5215347" y="976837"/>
            <a:ext cx="6093822" cy="1991892"/>
          </a:xfrm>
          <a:prstGeom prst="rect">
            <a:avLst/>
          </a:prstGeom>
          <a:noFill/>
        </p:spPr>
        <p:txBody>
          <a:bodyPr wrap="square">
            <a:spAutoFit/>
          </a:bodyPr>
          <a:lstStyle/>
          <a:p>
            <a:pPr>
              <a:lnSpc>
                <a:spcPts val="3800"/>
              </a:lnSpc>
            </a:pPr>
            <a:r>
              <a:rPr lang="en-US" altLang="zh-TW" sz="2400" b="1" dirty="0">
                <a:solidFill>
                  <a:srgbClr val="002060"/>
                </a:solidFill>
                <a:latin typeface="Times New Roman" panose="02020603050405020304" pitchFamily="18" charset="0"/>
                <a:cs typeface="Times New Roman" panose="02020603050405020304" pitchFamily="18" charset="0"/>
              </a:rPr>
              <a:t>1. Why Mission?</a:t>
            </a:r>
          </a:p>
          <a:p>
            <a:pPr>
              <a:lnSpc>
                <a:spcPts val="3800"/>
              </a:lnSpc>
            </a:pPr>
            <a:r>
              <a:rPr lang="en-US" sz="2400" b="1" dirty="0">
                <a:solidFill>
                  <a:srgbClr val="002060"/>
                </a:solidFill>
                <a:latin typeface="Times New Roman" panose="02020603050405020304" pitchFamily="18" charset="0"/>
                <a:cs typeface="Times New Roman" panose="02020603050405020304" pitchFamily="18" charset="0"/>
              </a:rPr>
              <a:t>2. Why Short Term Mission?</a:t>
            </a:r>
          </a:p>
          <a:p>
            <a:pPr>
              <a:lnSpc>
                <a:spcPts val="3800"/>
              </a:lnSpc>
            </a:pPr>
            <a:r>
              <a:rPr lang="en-US" altLang="zh-TW" sz="2400" b="1" dirty="0">
                <a:solidFill>
                  <a:srgbClr val="002060"/>
                </a:solidFill>
                <a:latin typeface="Times New Roman" panose="02020603050405020304" pitchFamily="18" charset="0"/>
                <a:cs typeface="Times New Roman" panose="02020603050405020304" pitchFamily="18" charset="0"/>
              </a:rPr>
              <a:t>3. How to take the first Step?</a:t>
            </a:r>
          </a:p>
          <a:p>
            <a:pPr>
              <a:lnSpc>
                <a:spcPts val="3800"/>
              </a:lnSpc>
            </a:pPr>
            <a:r>
              <a:rPr lang="en-US" altLang="zh-TW" sz="2400" b="1" dirty="0">
                <a:solidFill>
                  <a:srgbClr val="002060"/>
                </a:solidFill>
                <a:latin typeface="Times New Roman" panose="02020603050405020304" pitchFamily="18" charset="0"/>
                <a:cs typeface="Times New Roman" panose="02020603050405020304" pitchFamily="18" charset="0"/>
              </a:rPr>
              <a:t>4.</a:t>
            </a:r>
            <a:r>
              <a:rPr lang="zh-TW" altLang="en-US" sz="2400" b="1" dirty="0">
                <a:solidFill>
                  <a:srgbClr val="002060"/>
                </a:solidFill>
                <a:latin typeface="Times New Roman" panose="02020603050405020304" pitchFamily="18" charset="0"/>
                <a:cs typeface="Times New Roman" panose="02020603050405020304" pitchFamily="18" charset="0"/>
              </a:rPr>
              <a:t> </a:t>
            </a:r>
            <a:r>
              <a:rPr lang="en-US" altLang="zh-TW" sz="2400" b="1" dirty="0">
                <a:solidFill>
                  <a:srgbClr val="002060"/>
                </a:solidFill>
                <a:latin typeface="Times New Roman" panose="02020603050405020304" pitchFamily="18" charset="0"/>
                <a:cs typeface="Times New Roman" panose="02020603050405020304" pitchFamily="18" charset="0"/>
              </a:rPr>
              <a:t>Are</a:t>
            </a:r>
            <a:r>
              <a:rPr lang="zh-TW" altLang="en-US" sz="2400" b="1" dirty="0">
                <a:solidFill>
                  <a:srgbClr val="002060"/>
                </a:solidFill>
                <a:latin typeface="Times New Roman" panose="02020603050405020304" pitchFamily="18" charset="0"/>
                <a:cs typeface="Times New Roman" panose="02020603050405020304" pitchFamily="18" charset="0"/>
              </a:rPr>
              <a:t> </a:t>
            </a:r>
            <a:r>
              <a:rPr lang="en-US" altLang="zh-TW" sz="2400" b="1" dirty="0">
                <a:solidFill>
                  <a:srgbClr val="002060"/>
                </a:solidFill>
                <a:latin typeface="Times New Roman" panose="02020603050405020304" pitchFamily="18" charset="0"/>
                <a:cs typeface="Times New Roman" panose="02020603050405020304" pitchFamily="18" charset="0"/>
              </a:rPr>
              <a:t>you</a:t>
            </a:r>
            <a:r>
              <a:rPr lang="zh-TW" altLang="en-US" sz="2400" b="1" dirty="0">
                <a:solidFill>
                  <a:srgbClr val="002060"/>
                </a:solidFill>
                <a:latin typeface="Times New Roman" panose="02020603050405020304" pitchFamily="18" charset="0"/>
                <a:cs typeface="Times New Roman" panose="02020603050405020304" pitchFamily="18" charset="0"/>
              </a:rPr>
              <a:t> </a:t>
            </a:r>
            <a:r>
              <a:rPr lang="en-US" altLang="zh-TW" sz="2400" b="1" dirty="0">
                <a:solidFill>
                  <a:srgbClr val="002060"/>
                </a:solidFill>
                <a:latin typeface="Times New Roman" panose="02020603050405020304" pitchFamily="18" charset="0"/>
                <a:cs typeface="Times New Roman" panose="02020603050405020304" pitchFamily="18" charset="0"/>
              </a:rPr>
              <a:t>willing</a:t>
            </a:r>
            <a:r>
              <a:rPr lang="zh-TW" altLang="en-US" sz="2400" b="1" dirty="0">
                <a:solidFill>
                  <a:srgbClr val="002060"/>
                </a:solidFill>
                <a:latin typeface="Times New Roman" panose="02020603050405020304" pitchFamily="18" charset="0"/>
                <a:cs typeface="Times New Roman" panose="02020603050405020304" pitchFamily="18" charset="0"/>
              </a:rPr>
              <a:t> </a:t>
            </a:r>
            <a:r>
              <a:rPr lang="en-US" altLang="zh-TW" sz="2400" b="1" dirty="0">
                <a:solidFill>
                  <a:srgbClr val="002060"/>
                </a:solidFill>
                <a:latin typeface="Times New Roman" panose="02020603050405020304" pitchFamily="18" charset="0"/>
                <a:cs typeface="Times New Roman" panose="02020603050405020304" pitchFamily="18" charset="0"/>
              </a:rPr>
              <a:t>to</a:t>
            </a:r>
            <a:r>
              <a:rPr lang="zh-TW" altLang="en-US" sz="2400" b="1" dirty="0">
                <a:solidFill>
                  <a:srgbClr val="002060"/>
                </a:solidFill>
                <a:latin typeface="Times New Roman" panose="02020603050405020304" pitchFamily="18" charset="0"/>
                <a:cs typeface="Times New Roman" panose="02020603050405020304" pitchFamily="18" charset="0"/>
              </a:rPr>
              <a:t> </a:t>
            </a:r>
            <a:r>
              <a:rPr lang="en-US" altLang="zh-TW" sz="2400" b="1" dirty="0">
                <a:solidFill>
                  <a:srgbClr val="002060"/>
                </a:solidFill>
                <a:latin typeface="Times New Roman" panose="02020603050405020304" pitchFamily="18" charset="0"/>
                <a:cs typeface="Times New Roman" panose="02020603050405020304" pitchFamily="18" charset="0"/>
              </a:rPr>
              <a:t>take a short mission trip?</a:t>
            </a:r>
          </a:p>
        </p:txBody>
      </p:sp>
      <p:sp>
        <p:nvSpPr>
          <p:cNvPr id="10" name="TextBox 9">
            <a:extLst>
              <a:ext uri="{FF2B5EF4-FFF2-40B4-BE49-F238E27FC236}">
                <a16:creationId xmlns:a16="http://schemas.microsoft.com/office/drawing/2014/main" id="{6A687262-F001-B211-6E9A-0CF1E322293F}"/>
              </a:ext>
            </a:extLst>
          </p:cNvPr>
          <p:cNvSpPr txBox="1"/>
          <p:nvPr/>
        </p:nvSpPr>
        <p:spPr>
          <a:xfrm>
            <a:off x="5215347" y="209181"/>
            <a:ext cx="6093822" cy="584775"/>
          </a:xfrm>
          <a:prstGeom prst="rect">
            <a:avLst/>
          </a:prstGeom>
          <a:noFill/>
        </p:spPr>
        <p:txBody>
          <a:bodyPr wrap="square">
            <a:spAutoFit/>
          </a:bodyPr>
          <a:lstStyle/>
          <a:p>
            <a:r>
              <a:rPr lang="en-US" altLang="zh-TW" sz="3200" b="1" dirty="0">
                <a:solidFill>
                  <a:srgbClr val="00B050"/>
                </a:solidFill>
                <a:latin typeface="Times New Roman" panose="02020603050405020304" pitchFamily="18" charset="0"/>
                <a:cs typeface="Times New Roman" panose="02020603050405020304" pitchFamily="18" charset="0"/>
              </a:rPr>
              <a:t>Mission Breakthrough</a:t>
            </a:r>
            <a:endParaRPr lang="en-US" sz="3200" b="1" dirty="0">
              <a:solidFill>
                <a:srgbClr val="00B050"/>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A2E1F6F7-40D2-F244-827B-F3961821C294}"/>
              </a:ext>
            </a:extLst>
          </p:cNvPr>
          <p:cNvPicPr>
            <a:picLocks noChangeAspect="1"/>
          </p:cNvPicPr>
          <p:nvPr/>
        </p:nvPicPr>
        <p:blipFill>
          <a:blip r:embed="rId2"/>
          <a:stretch>
            <a:fillRect/>
          </a:stretch>
        </p:blipFill>
        <p:spPr>
          <a:xfrm>
            <a:off x="4338756" y="3657600"/>
            <a:ext cx="1757244" cy="2345729"/>
          </a:xfrm>
          <a:prstGeom prst="rect">
            <a:avLst/>
          </a:prstGeom>
        </p:spPr>
      </p:pic>
    </p:spTree>
    <p:extLst>
      <p:ext uri="{BB962C8B-B14F-4D97-AF65-F5344CB8AC3E}">
        <p14:creationId xmlns:p14="http://schemas.microsoft.com/office/powerpoint/2010/main" val="13470280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8A5FC-7AB7-4BC0-96FB-0DCC8B16F7F2}"/>
              </a:ext>
            </a:extLst>
          </p:cNvPr>
          <p:cNvSpPr>
            <a:spLocks noGrp="1"/>
          </p:cNvSpPr>
          <p:nvPr>
            <p:ph type="ctrTitle"/>
          </p:nvPr>
        </p:nvSpPr>
        <p:spPr>
          <a:xfrm>
            <a:off x="438579" y="356373"/>
            <a:ext cx="4721251" cy="703943"/>
          </a:xfrm>
        </p:spPr>
        <p:txBody>
          <a:bodyPr>
            <a:normAutofit/>
          </a:bodyPr>
          <a:lstStyle/>
          <a:p>
            <a:r>
              <a:rPr lang="en-US" altLang="zh-TW" sz="3200" b="1" i="0" u="none" strike="noStrike" baseline="0"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1</a:t>
            </a:r>
            <a:r>
              <a:rPr lang="en-US" altLang="zh-TW" sz="3200" b="1" i="0" u="none" strike="noStrike" baseline="0" dirty="0">
                <a:solidFill>
                  <a:srgbClr val="00B050"/>
                </a:solidFill>
                <a:latin typeface="TSC UKai M TT" panose="02010609030101010101" pitchFamily="49" charset="-122"/>
                <a:ea typeface="TSC UKai M TT" panose="02010609030101010101" pitchFamily="49" charset="-122"/>
              </a:rPr>
              <a:t>.</a:t>
            </a:r>
            <a:r>
              <a:rPr lang="zh-TW" altLang="en-US" sz="3200" b="1" i="0" u="none" strike="noStrike" baseline="0" dirty="0">
                <a:solidFill>
                  <a:srgbClr val="00B050"/>
                </a:solidFill>
                <a:latin typeface="TSC UKai M TT" panose="02010609030101010101" pitchFamily="49" charset="-122"/>
                <a:ea typeface="TSC UKai M TT" panose="02010609030101010101" pitchFamily="49" charset="-122"/>
              </a:rPr>
              <a:t> </a:t>
            </a:r>
            <a:r>
              <a:rPr lang="zh-TW" altLang="en-US"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滿懷宣教的異象</a:t>
            </a:r>
            <a:r>
              <a:rPr lang="en-US" altLang="zh-TW"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a:t>
            </a:r>
            <a:r>
              <a:rPr lang="zh-TW" altLang="en-US"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續</a:t>
            </a:r>
            <a:r>
              <a:rPr lang="en-US" altLang="zh-TW"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a:t>
            </a:r>
            <a:endParaRPr lang="en-US"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endParaRPr>
          </a:p>
        </p:txBody>
      </p:sp>
      <p:sp>
        <p:nvSpPr>
          <p:cNvPr id="3" name="Subtitle 2">
            <a:extLst>
              <a:ext uri="{FF2B5EF4-FFF2-40B4-BE49-F238E27FC236}">
                <a16:creationId xmlns:a16="http://schemas.microsoft.com/office/drawing/2014/main" id="{ECCDD3DB-CD0A-4482-A566-4E303E9C9216}"/>
              </a:ext>
            </a:extLst>
          </p:cNvPr>
          <p:cNvSpPr>
            <a:spLocks noGrp="1"/>
          </p:cNvSpPr>
          <p:nvPr>
            <p:ph type="subTitle" idx="1"/>
          </p:nvPr>
        </p:nvSpPr>
        <p:spPr>
          <a:xfrm>
            <a:off x="271734" y="1177881"/>
            <a:ext cx="4888096" cy="3159704"/>
          </a:xfrm>
        </p:spPr>
        <p:txBody>
          <a:bodyPr>
            <a:noAutofit/>
          </a:bodyPr>
          <a:lstStyle/>
          <a:p>
            <a:pPr algn="l"/>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過了</a:t>
            </a:r>
            <a:r>
              <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23</a:t>
            </a:r>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年，</a:t>
            </a:r>
            <a:r>
              <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2007</a:t>
            </a:r>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已經超過兩萬青年，差派遣宣教士</a:t>
            </a:r>
            <a:r>
              <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2,145</a:t>
            </a:r>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人，差遣國家達</a:t>
            </a:r>
            <a:r>
              <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77</a:t>
            </a:r>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個。</a:t>
            </a:r>
            <a:endPar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a:p>
            <a:pPr algn="l">
              <a:lnSpc>
                <a:spcPts val="2000"/>
              </a:lnSpc>
              <a:spcBef>
                <a:spcPts val="0"/>
              </a:spcBef>
            </a:pPr>
            <a:endPar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a:p>
            <a:pPr algn="l"/>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異象帶動教會復興風潮。</a:t>
            </a:r>
            <a:endPar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a:p>
            <a:pPr algn="l">
              <a:lnSpc>
                <a:spcPts val="2000"/>
              </a:lnSpc>
              <a:spcBef>
                <a:spcPts val="0"/>
              </a:spcBef>
            </a:pPr>
            <a:endPar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a:p>
            <a:pPr algn="l"/>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這些宣教士大部分都從帶職的短宣開始。</a:t>
            </a:r>
            <a:endPar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a:p>
            <a:pPr algn="l"/>
            <a:endParaRPr lang="en-US" altLang="zh-TW" sz="36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p:txBody>
      </p:sp>
      <p:pic>
        <p:nvPicPr>
          <p:cNvPr id="6" name="Picture 5">
            <a:extLst>
              <a:ext uri="{FF2B5EF4-FFF2-40B4-BE49-F238E27FC236}">
                <a16:creationId xmlns:a16="http://schemas.microsoft.com/office/drawing/2014/main" id="{7200A7A5-1A1A-7782-CEA7-E31CE0908B8F}"/>
              </a:ext>
            </a:extLst>
          </p:cNvPr>
          <p:cNvPicPr>
            <a:picLocks noChangeAspect="1"/>
          </p:cNvPicPr>
          <p:nvPr/>
        </p:nvPicPr>
        <p:blipFill>
          <a:blip r:embed="rId3"/>
          <a:stretch>
            <a:fillRect/>
          </a:stretch>
        </p:blipFill>
        <p:spPr>
          <a:xfrm>
            <a:off x="5566586" y="4596618"/>
            <a:ext cx="1626693" cy="2168434"/>
          </a:xfrm>
          <a:prstGeom prst="rect">
            <a:avLst/>
          </a:prstGeom>
        </p:spPr>
      </p:pic>
      <p:sp>
        <p:nvSpPr>
          <p:cNvPr id="8" name="TextBox 7">
            <a:extLst>
              <a:ext uri="{FF2B5EF4-FFF2-40B4-BE49-F238E27FC236}">
                <a16:creationId xmlns:a16="http://schemas.microsoft.com/office/drawing/2014/main" id="{8D8B4698-F725-15B2-7DB5-9453997942D3}"/>
              </a:ext>
            </a:extLst>
          </p:cNvPr>
          <p:cNvSpPr txBox="1"/>
          <p:nvPr/>
        </p:nvSpPr>
        <p:spPr>
          <a:xfrm>
            <a:off x="5659599" y="497693"/>
            <a:ext cx="6093822" cy="461665"/>
          </a:xfrm>
          <a:prstGeom prst="rect">
            <a:avLst/>
          </a:prstGeom>
          <a:noFill/>
        </p:spPr>
        <p:txBody>
          <a:bodyPr wrap="square">
            <a:spAutoFit/>
          </a:bodyPr>
          <a:lstStyle/>
          <a:p>
            <a:r>
              <a:rPr lang="en-US" sz="2400" b="1" dirty="0">
                <a:solidFill>
                  <a:srgbClr val="00B050"/>
                </a:solidFill>
                <a:latin typeface="Times New Roman" panose="02020603050405020304" pitchFamily="18" charset="0"/>
                <a:cs typeface="Times New Roman" panose="02020603050405020304" pitchFamily="18" charset="0"/>
              </a:rPr>
              <a:t>1. Passion for mission with vision and action</a:t>
            </a:r>
          </a:p>
        </p:txBody>
      </p:sp>
      <p:sp>
        <p:nvSpPr>
          <p:cNvPr id="11" name="TextBox 10">
            <a:extLst>
              <a:ext uri="{FF2B5EF4-FFF2-40B4-BE49-F238E27FC236}">
                <a16:creationId xmlns:a16="http://schemas.microsoft.com/office/drawing/2014/main" id="{98330AF6-56AF-DB94-B9A1-DDEA29542F66}"/>
              </a:ext>
            </a:extLst>
          </p:cNvPr>
          <p:cNvSpPr txBox="1"/>
          <p:nvPr/>
        </p:nvSpPr>
        <p:spPr>
          <a:xfrm>
            <a:off x="5659599" y="1177881"/>
            <a:ext cx="5783579" cy="3046988"/>
          </a:xfrm>
          <a:prstGeom prst="rect">
            <a:avLst/>
          </a:prstGeom>
          <a:noFill/>
        </p:spPr>
        <p:txBody>
          <a:bodyPr wrap="square">
            <a:spAutoFit/>
          </a:bodyPr>
          <a:lstStyle/>
          <a:p>
            <a:r>
              <a:rPr lang="en-US" altLang="zh-TW" sz="2400" b="1" dirty="0">
                <a:solidFill>
                  <a:srgbClr val="002060"/>
                </a:solidFill>
                <a:latin typeface="Times New Roman" panose="02020603050405020304" pitchFamily="18" charset="0"/>
                <a:cs typeface="Times New Roman" panose="02020603050405020304" pitchFamily="18" charset="0"/>
              </a:rPr>
              <a:t>23 years later, the church has more than 20,000 young </a:t>
            </a:r>
            <a:r>
              <a:rPr lang="en-US" altLang="zh-TW" sz="2400" b="1" dirty="0" err="1">
                <a:solidFill>
                  <a:srgbClr val="002060"/>
                </a:solidFill>
                <a:latin typeface="Times New Roman" panose="02020603050405020304" pitchFamily="18" charset="0"/>
                <a:cs typeface="Times New Roman" panose="02020603050405020304" pitchFamily="18" charset="0"/>
              </a:rPr>
              <a:t>peole</a:t>
            </a:r>
            <a:r>
              <a:rPr lang="en-US" altLang="zh-TW" sz="2400" b="1" dirty="0">
                <a:solidFill>
                  <a:srgbClr val="002060"/>
                </a:solidFill>
                <a:latin typeface="Times New Roman" panose="02020603050405020304" pitchFamily="18" charset="0"/>
                <a:cs typeface="Times New Roman" panose="02020603050405020304" pitchFamily="18" charset="0"/>
              </a:rPr>
              <a:t>, sending 2,145 missionaries</a:t>
            </a:r>
            <a:r>
              <a:rPr lang="zh-TW" altLang="en-US" sz="2400" b="1" dirty="0">
                <a:solidFill>
                  <a:srgbClr val="002060"/>
                </a:solidFill>
                <a:latin typeface="Times New Roman" panose="02020603050405020304" pitchFamily="18" charset="0"/>
                <a:cs typeface="Times New Roman" panose="02020603050405020304" pitchFamily="18" charset="0"/>
              </a:rPr>
              <a:t> </a:t>
            </a:r>
            <a:r>
              <a:rPr lang="en-US" altLang="zh-TW" sz="2400" b="1" dirty="0">
                <a:solidFill>
                  <a:srgbClr val="002060"/>
                </a:solidFill>
                <a:latin typeface="Times New Roman" panose="02020603050405020304" pitchFamily="18" charset="0"/>
                <a:cs typeface="Times New Roman" panose="02020603050405020304" pitchFamily="18" charset="0"/>
              </a:rPr>
              <a:t>to</a:t>
            </a:r>
            <a:r>
              <a:rPr lang="zh-TW" altLang="en-US" sz="2400" b="1" dirty="0">
                <a:solidFill>
                  <a:srgbClr val="002060"/>
                </a:solidFill>
                <a:latin typeface="Times New Roman" panose="02020603050405020304" pitchFamily="18" charset="0"/>
                <a:cs typeface="Times New Roman" panose="02020603050405020304" pitchFamily="18" charset="0"/>
              </a:rPr>
              <a:t> </a:t>
            </a:r>
            <a:r>
              <a:rPr lang="en-US" altLang="zh-TW" sz="2400" b="1" dirty="0">
                <a:solidFill>
                  <a:srgbClr val="002060"/>
                </a:solidFill>
                <a:latin typeface="Times New Roman" panose="02020603050405020304" pitchFamily="18" charset="0"/>
                <a:cs typeface="Times New Roman" panose="02020603050405020304" pitchFamily="18" charset="0"/>
              </a:rPr>
              <a:t>77</a:t>
            </a:r>
            <a:r>
              <a:rPr lang="zh-TW" altLang="en-US" sz="2400" b="1" dirty="0">
                <a:solidFill>
                  <a:srgbClr val="002060"/>
                </a:solidFill>
                <a:latin typeface="Times New Roman" panose="02020603050405020304" pitchFamily="18" charset="0"/>
                <a:cs typeface="Times New Roman" panose="02020603050405020304" pitchFamily="18" charset="0"/>
              </a:rPr>
              <a:t> </a:t>
            </a:r>
            <a:r>
              <a:rPr lang="en-US" altLang="zh-TW" sz="2400" b="1" dirty="0">
                <a:solidFill>
                  <a:srgbClr val="002060"/>
                </a:solidFill>
                <a:latin typeface="Times New Roman" panose="02020603050405020304" pitchFamily="18" charset="0"/>
                <a:cs typeface="Times New Roman" panose="02020603050405020304" pitchFamily="18" charset="0"/>
              </a:rPr>
              <a:t>countries in 2007.</a:t>
            </a:r>
            <a:endParaRPr lang="zh-TW" altLang="en-US" sz="2400" b="1" dirty="0">
              <a:solidFill>
                <a:srgbClr val="002060"/>
              </a:solidFill>
              <a:latin typeface="Times New Roman" panose="02020603050405020304" pitchFamily="18" charset="0"/>
              <a:cs typeface="Times New Roman" panose="02020603050405020304" pitchFamily="18" charset="0"/>
            </a:endParaRPr>
          </a:p>
          <a:p>
            <a:endParaRPr lang="zh-TW" altLang="en-US" sz="2400" b="1" dirty="0">
              <a:solidFill>
                <a:srgbClr val="002060"/>
              </a:solidFill>
              <a:latin typeface="Times New Roman" panose="02020603050405020304" pitchFamily="18" charset="0"/>
              <a:cs typeface="Times New Roman" panose="02020603050405020304" pitchFamily="18" charset="0"/>
            </a:endParaRPr>
          </a:p>
          <a:p>
            <a:r>
              <a:rPr lang="en-US" altLang="zh-TW" sz="2400" b="1" dirty="0">
                <a:solidFill>
                  <a:srgbClr val="002060"/>
                </a:solidFill>
                <a:latin typeface="Times New Roman" panose="02020603050405020304" pitchFamily="18" charset="0"/>
                <a:cs typeface="Times New Roman" panose="02020603050405020304" pitchFamily="18" charset="0"/>
              </a:rPr>
              <a:t>Vision indeed brought church revival.</a:t>
            </a:r>
            <a:endParaRPr lang="zh-TW" altLang="en-US" sz="2400" b="1" dirty="0">
              <a:solidFill>
                <a:srgbClr val="002060"/>
              </a:solidFill>
              <a:latin typeface="Times New Roman" panose="02020603050405020304" pitchFamily="18" charset="0"/>
              <a:cs typeface="Times New Roman" panose="02020603050405020304" pitchFamily="18" charset="0"/>
            </a:endParaRPr>
          </a:p>
          <a:p>
            <a:endParaRPr lang="zh-TW" altLang="en-US" sz="2400" b="1" dirty="0">
              <a:solidFill>
                <a:srgbClr val="002060"/>
              </a:solidFill>
              <a:latin typeface="Times New Roman" panose="02020603050405020304" pitchFamily="18" charset="0"/>
              <a:cs typeface="Times New Roman" panose="02020603050405020304" pitchFamily="18" charset="0"/>
            </a:endParaRPr>
          </a:p>
          <a:p>
            <a:r>
              <a:rPr lang="en-US" altLang="zh-TW" sz="2400" b="1" dirty="0">
                <a:solidFill>
                  <a:srgbClr val="002060"/>
                </a:solidFill>
                <a:latin typeface="Times New Roman" panose="02020603050405020304" pitchFamily="18" charset="0"/>
                <a:cs typeface="Times New Roman" panose="02020603050405020304" pitchFamily="18" charset="0"/>
              </a:rPr>
              <a:t>Most of those missionaries started with bi-vocational. </a:t>
            </a:r>
            <a:endParaRPr lang="zh-TW" altLang="en-US" sz="2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80834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8A5FC-7AB7-4BC0-96FB-0DCC8B16F7F2}"/>
              </a:ext>
            </a:extLst>
          </p:cNvPr>
          <p:cNvSpPr>
            <a:spLocks noGrp="1"/>
          </p:cNvSpPr>
          <p:nvPr>
            <p:ph type="ctrTitle"/>
          </p:nvPr>
        </p:nvSpPr>
        <p:spPr>
          <a:xfrm>
            <a:off x="567775" y="149236"/>
            <a:ext cx="4226294" cy="560419"/>
          </a:xfrm>
        </p:spPr>
        <p:txBody>
          <a:bodyPr>
            <a:normAutofit/>
          </a:bodyPr>
          <a:lstStyle/>
          <a:p>
            <a:r>
              <a:rPr lang="en-US" altLang="zh-TW" sz="3200" b="1" i="0" u="none" strike="noStrike" baseline="0"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2</a:t>
            </a:r>
            <a:r>
              <a:rPr lang="en-US" altLang="zh-TW" sz="3200" b="1" i="0" u="none" strike="noStrike" baseline="0" dirty="0">
                <a:solidFill>
                  <a:srgbClr val="00B050"/>
                </a:solidFill>
                <a:latin typeface="TSC UKai M TT" panose="02010609030101010101" pitchFamily="49" charset="-122"/>
                <a:ea typeface="TSC UKai M TT" panose="02010609030101010101" pitchFamily="49" charset="-122"/>
              </a:rPr>
              <a:t>.</a:t>
            </a:r>
            <a:r>
              <a:rPr lang="zh-TW" altLang="en-US" sz="3200" b="1" i="0" u="none" strike="noStrike" baseline="0" dirty="0">
                <a:solidFill>
                  <a:srgbClr val="00B050"/>
                </a:solidFill>
                <a:latin typeface="TSC UKai M TT" panose="02010609030101010101" pitchFamily="49" charset="-122"/>
                <a:ea typeface="TSC UKai M TT" panose="02010609030101010101" pitchFamily="49" charset="-122"/>
              </a:rPr>
              <a:t> </a:t>
            </a:r>
            <a:r>
              <a:rPr lang="zh-TW" altLang="en-US"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大地教會的房角石</a:t>
            </a:r>
            <a:endParaRPr lang="en-US"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endParaRPr>
          </a:p>
        </p:txBody>
      </p:sp>
      <p:sp>
        <p:nvSpPr>
          <p:cNvPr id="3" name="Subtitle 2">
            <a:extLst>
              <a:ext uri="{FF2B5EF4-FFF2-40B4-BE49-F238E27FC236}">
                <a16:creationId xmlns:a16="http://schemas.microsoft.com/office/drawing/2014/main" id="{ECCDD3DB-CD0A-4482-A566-4E303E9C9216}"/>
              </a:ext>
            </a:extLst>
          </p:cNvPr>
          <p:cNvSpPr>
            <a:spLocks noGrp="1"/>
          </p:cNvSpPr>
          <p:nvPr>
            <p:ph type="subTitle" idx="1"/>
          </p:nvPr>
        </p:nvSpPr>
        <p:spPr>
          <a:xfrm>
            <a:off x="210395" y="901346"/>
            <a:ext cx="4714302" cy="3171504"/>
          </a:xfrm>
        </p:spPr>
        <p:txBody>
          <a:bodyPr>
            <a:noAutofit/>
          </a:bodyPr>
          <a:lstStyle/>
          <a:p>
            <a:pPr algn="l">
              <a:lnSpc>
                <a:spcPts val="3500"/>
              </a:lnSpc>
              <a:spcBef>
                <a:spcPts val="0"/>
              </a:spcBef>
            </a:pPr>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四福音的總結</a:t>
            </a:r>
            <a:r>
              <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a:t>
            </a:r>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太</a:t>
            </a:r>
            <a:r>
              <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28:19,</a:t>
            </a:r>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可</a:t>
            </a:r>
            <a:r>
              <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16:15,</a:t>
            </a:r>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路</a:t>
            </a:r>
            <a:r>
              <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24:48,</a:t>
            </a:r>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約</a:t>
            </a:r>
            <a:r>
              <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21:16- 17)</a:t>
            </a:r>
          </a:p>
          <a:p>
            <a:pPr algn="l">
              <a:lnSpc>
                <a:spcPts val="3500"/>
              </a:lnSpc>
              <a:spcBef>
                <a:spcPts val="0"/>
              </a:spcBef>
            </a:pPr>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使徒行傳的開頭</a:t>
            </a:r>
            <a:r>
              <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a:t>
            </a:r>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徒</a:t>
            </a:r>
            <a:r>
              <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1:8)</a:t>
            </a:r>
          </a:p>
          <a:p>
            <a:pPr algn="l">
              <a:lnSpc>
                <a:spcPts val="2000"/>
              </a:lnSpc>
              <a:spcBef>
                <a:spcPts val="0"/>
              </a:spcBef>
            </a:pPr>
            <a:endPar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a:p>
            <a:pPr algn="l"/>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宣教就是得著權柄向未曾聽見福音或是不可能聽見福音的其他民族獻上自己傳耶穌基督的福音。</a:t>
            </a:r>
            <a:endPar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p:txBody>
      </p:sp>
      <p:pic>
        <p:nvPicPr>
          <p:cNvPr id="6" name="Picture 5">
            <a:extLst>
              <a:ext uri="{FF2B5EF4-FFF2-40B4-BE49-F238E27FC236}">
                <a16:creationId xmlns:a16="http://schemas.microsoft.com/office/drawing/2014/main" id="{30211E7D-C63D-C839-AD69-2FE860EE0B92}"/>
              </a:ext>
            </a:extLst>
          </p:cNvPr>
          <p:cNvPicPr>
            <a:picLocks noChangeAspect="1"/>
          </p:cNvPicPr>
          <p:nvPr/>
        </p:nvPicPr>
        <p:blipFill>
          <a:blip r:embed="rId3"/>
          <a:stretch>
            <a:fillRect/>
          </a:stretch>
        </p:blipFill>
        <p:spPr>
          <a:xfrm>
            <a:off x="4585063" y="4264541"/>
            <a:ext cx="2419494" cy="1361298"/>
          </a:xfrm>
          <a:prstGeom prst="rect">
            <a:avLst/>
          </a:prstGeom>
        </p:spPr>
      </p:pic>
      <p:sp>
        <p:nvSpPr>
          <p:cNvPr id="8" name="TextBox 7">
            <a:extLst>
              <a:ext uri="{FF2B5EF4-FFF2-40B4-BE49-F238E27FC236}">
                <a16:creationId xmlns:a16="http://schemas.microsoft.com/office/drawing/2014/main" id="{5D66651B-491E-D4AE-023B-E2F82429BD79}"/>
              </a:ext>
            </a:extLst>
          </p:cNvPr>
          <p:cNvSpPr txBox="1"/>
          <p:nvPr/>
        </p:nvSpPr>
        <p:spPr>
          <a:xfrm>
            <a:off x="5398226" y="198612"/>
            <a:ext cx="6322122" cy="461665"/>
          </a:xfrm>
          <a:prstGeom prst="rect">
            <a:avLst/>
          </a:prstGeom>
          <a:noFill/>
        </p:spPr>
        <p:txBody>
          <a:bodyPr wrap="square">
            <a:spAutoFit/>
          </a:bodyPr>
          <a:lstStyle/>
          <a:p>
            <a:r>
              <a:rPr lang="en-US" sz="2400" b="1" dirty="0">
                <a:solidFill>
                  <a:srgbClr val="00B050"/>
                </a:solidFill>
                <a:latin typeface="Times New Roman" panose="02020603050405020304" pitchFamily="18" charset="0"/>
                <a:cs typeface="Times New Roman" panose="02020603050405020304" pitchFamily="18" charset="0"/>
              </a:rPr>
              <a:t>2. Cornerstone of </a:t>
            </a:r>
            <a:r>
              <a:rPr lang="en-US" sz="2400" b="1" dirty="0" err="1">
                <a:solidFill>
                  <a:srgbClr val="00B050"/>
                </a:solidFill>
                <a:latin typeface="Times New Roman" panose="02020603050405020304" pitchFamily="18" charset="0"/>
                <a:cs typeface="Times New Roman" panose="02020603050405020304" pitchFamily="18" charset="0"/>
              </a:rPr>
              <a:t>Onnuri</a:t>
            </a:r>
            <a:r>
              <a:rPr lang="en-US" sz="2400" b="1" dirty="0">
                <a:solidFill>
                  <a:srgbClr val="00B050"/>
                </a:solidFill>
                <a:latin typeface="Times New Roman" panose="02020603050405020304" pitchFamily="18" charset="0"/>
                <a:cs typeface="Times New Roman" panose="02020603050405020304" pitchFamily="18" charset="0"/>
              </a:rPr>
              <a:t> Community Church</a:t>
            </a:r>
          </a:p>
        </p:txBody>
      </p:sp>
      <p:sp>
        <p:nvSpPr>
          <p:cNvPr id="11" name="TextBox 10">
            <a:extLst>
              <a:ext uri="{FF2B5EF4-FFF2-40B4-BE49-F238E27FC236}">
                <a16:creationId xmlns:a16="http://schemas.microsoft.com/office/drawing/2014/main" id="{4E43C0B9-A5D6-F86F-8043-C96173FCEDD0}"/>
              </a:ext>
            </a:extLst>
          </p:cNvPr>
          <p:cNvSpPr txBox="1"/>
          <p:nvPr/>
        </p:nvSpPr>
        <p:spPr>
          <a:xfrm>
            <a:off x="4927963" y="901346"/>
            <a:ext cx="6920048" cy="3239348"/>
          </a:xfrm>
          <a:prstGeom prst="rect">
            <a:avLst/>
          </a:prstGeom>
          <a:noFill/>
        </p:spPr>
        <p:txBody>
          <a:bodyPr wrap="square">
            <a:spAutoFit/>
          </a:bodyPr>
          <a:lstStyle/>
          <a:p>
            <a:r>
              <a:rPr lang="en-US" altLang="zh-TW" sz="24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Four gospel concluded such mission endeavor. (Matthew</a:t>
            </a:r>
            <a:r>
              <a:rPr lang="zh-TW" altLang="en-US" sz="24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 </a:t>
            </a:r>
            <a:r>
              <a:rPr lang="en-US" altLang="zh-TW" sz="24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28:19, Mark 16:15, Luke</a:t>
            </a:r>
            <a:r>
              <a:rPr lang="zh-TW" altLang="en-US" sz="24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 </a:t>
            </a:r>
            <a:r>
              <a:rPr lang="en-US" altLang="zh-TW" sz="24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24:48, John21:16-17) The beginning of Acts also started with such mission movement. (Acts1:8)</a:t>
            </a:r>
          </a:p>
          <a:p>
            <a:pPr>
              <a:lnSpc>
                <a:spcPts val="1500"/>
              </a:lnSpc>
            </a:pPr>
            <a:endParaRPr lang="en-US" altLang="zh-TW" sz="24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a:p>
            <a:r>
              <a:rPr lang="en-US" altLang="zh-TW" sz="24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Mission is to receive power to proclaim gospel to those people groups who have never heard about gospel, so that they were transformed and share gospel of Jesus Christ themselves.</a:t>
            </a:r>
            <a:endParaRPr lang="zh-TW" altLang="en-US" sz="24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p:txBody>
      </p:sp>
    </p:spTree>
    <p:extLst>
      <p:ext uri="{BB962C8B-B14F-4D97-AF65-F5344CB8AC3E}">
        <p14:creationId xmlns:p14="http://schemas.microsoft.com/office/powerpoint/2010/main" val="5689189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8A5FC-7AB7-4BC0-96FB-0DCC8B16F7F2}"/>
              </a:ext>
            </a:extLst>
          </p:cNvPr>
          <p:cNvSpPr>
            <a:spLocks noGrp="1"/>
          </p:cNvSpPr>
          <p:nvPr>
            <p:ph type="ctrTitle"/>
          </p:nvPr>
        </p:nvSpPr>
        <p:spPr>
          <a:xfrm>
            <a:off x="326572" y="15942"/>
            <a:ext cx="4307521" cy="718459"/>
          </a:xfrm>
        </p:spPr>
        <p:txBody>
          <a:bodyPr>
            <a:normAutofit/>
          </a:bodyPr>
          <a:lstStyle/>
          <a:p>
            <a:r>
              <a:rPr lang="en-US" altLang="zh-TW" sz="3200" b="1" i="0" u="none" strike="noStrike" baseline="0"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3</a:t>
            </a:r>
            <a:r>
              <a:rPr lang="en-US" altLang="zh-TW" sz="3200" b="1" i="0" u="none" strike="noStrike" baseline="0" dirty="0">
                <a:solidFill>
                  <a:srgbClr val="00B050"/>
                </a:solidFill>
                <a:latin typeface="TSC UKai M TT" panose="02010609030101010101" pitchFamily="49" charset="-122"/>
                <a:ea typeface="TSC UKai M TT" panose="02010609030101010101" pitchFamily="49" charset="-122"/>
              </a:rPr>
              <a:t>.</a:t>
            </a:r>
            <a:r>
              <a:rPr lang="zh-TW" altLang="en-US" sz="3200" b="1" i="0" u="none" strike="noStrike" baseline="0" dirty="0">
                <a:solidFill>
                  <a:srgbClr val="00B050"/>
                </a:solidFill>
                <a:latin typeface="TSC UKai M TT" panose="02010609030101010101" pitchFamily="49" charset="-122"/>
                <a:ea typeface="TSC UKai M TT" panose="02010609030101010101" pitchFamily="49" charset="-122"/>
              </a:rPr>
              <a:t> </a:t>
            </a:r>
            <a:r>
              <a:rPr lang="zh-TW" altLang="en-US"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宣教的果效來自神</a:t>
            </a:r>
            <a:endParaRPr lang="en-US"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endParaRPr>
          </a:p>
        </p:txBody>
      </p:sp>
      <p:sp>
        <p:nvSpPr>
          <p:cNvPr id="3" name="Subtitle 2">
            <a:extLst>
              <a:ext uri="{FF2B5EF4-FFF2-40B4-BE49-F238E27FC236}">
                <a16:creationId xmlns:a16="http://schemas.microsoft.com/office/drawing/2014/main" id="{ECCDD3DB-CD0A-4482-A566-4E303E9C9216}"/>
              </a:ext>
            </a:extLst>
          </p:cNvPr>
          <p:cNvSpPr>
            <a:spLocks noGrp="1"/>
          </p:cNvSpPr>
          <p:nvPr>
            <p:ph type="subTitle" idx="1"/>
          </p:nvPr>
        </p:nvSpPr>
        <p:spPr>
          <a:xfrm>
            <a:off x="1" y="972627"/>
            <a:ext cx="5159828" cy="2456373"/>
          </a:xfrm>
        </p:spPr>
        <p:txBody>
          <a:bodyPr>
            <a:noAutofit/>
          </a:bodyPr>
          <a:lstStyle/>
          <a:p>
            <a:pPr algn="l"/>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透過信心和順服讓聖靈使用我們這些卑微的人。</a:t>
            </a:r>
            <a:endPar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a:p>
            <a:pPr algn="l">
              <a:lnSpc>
                <a:spcPct val="50000"/>
              </a:lnSpc>
            </a:pPr>
            <a:endPar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a:p>
            <a:pPr algn="l"/>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耶穌是教會的頭，是教會的主任牧師，是長老會的會長，是一切團契的帶領者。</a:t>
            </a:r>
            <a:endPar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p:txBody>
      </p:sp>
      <p:pic>
        <p:nvPicPr>
          <p:cNvPr id="6" name="Picture 5">
            <a:extLst>
              <a:ext uri="{FF2B5EF4-FFF2-40B4-BE49-F238E27FC236}">
                <a16:creationId xmlns:a16="http://schemas.microsoft.com/office/drawing/2014/main" id="{63052124-FE4D-0351-24F9-3F19753F5370}"/>
              </a:ext>
            </a:extLst>
          </p:cNvPr>
          <p:cNvPicPr>
            <a:picLocks noChangeAspect="1"/>
          </p:cNvPicPr>
          <p:nvPr/>
        </p:nvPicPr>
        <p:blipFill>
          <a:blip r:embed="rId3"/>
          <a:stretch>
            <a:fillRect/>
          </a:stretch>
        </p:blipFill>
        <p:spPr>
          <a:xfrm>
            <a:off x="4670013" y="3667226"/>
            <a:ext cx="1678492" cy="2237569"/>
          </a:xfrm>
          <a:prstGeom prst="rect">
            <a:avLst/>
          </a:prstGeom>
        </p:spPr>
      </p:pic>
      <p:sp>
        <p:nvSpPr>
          <p:cNvPr id="8" name="TextBox 7">
            <a:extLst>
              <a:ext uri="{FF2B5EF4-FFF2-40B4-BE49-F238E27FC236}">
                <a16:creationId xmlns:a16="http://schemas.microsoft.com/office/drawing/2014/main" id="{8B283A03-2CD4-11BC-18A2-023A8054FD94}"/>
              </a:ext>
            </a:extLst>
          </p:cNvPr>
          <p:cNvSpPr txBox="1"/>
          <p:nvPr/>
        </p:nvSpPr>
        <p:spPr>
          <a:xfrm>
            <a:off x="5509259" y="211181"/>
            <a:ext cx="6511835" cy="523220"/>
          </a:xfrm>
          <a:prstGeom prst="rect">
            <a:avLst/>
          </a:prstGeom>
          <a:noFill/>
        </p:spPr>
        <p:txBody>
          <a:bodyPr wrap="square">
            <a:spAutoFit/>
          </a:bodyPr>
          <a:lstStyle/>
          <a:p>
            <a:r>
              <a:rPr lang="en-US" altLang="zh-TW" sz="2800" b="1" dirty="0">
                <a:solidFill>
                  <a:srgbClr val="00B050"/>
                </a:solidFill>
                <a:latin typeface="Times New Roman" panose="02020603050405020304" pitchFamily="18" charset="0"/>
                <a:cs typeface="Times New Roman" panose="02020603050405020304" pitchFamily="18" charset="0"/>
              </a:rPr>
              <a:t>3. The fruit of Mission comes from God</a:t>
            </a:r>
            <a:endParaRPr lang="en-US" sz="2800" b="1" dirty="0">
              <a:solidFill>
                <a:srgbClr val="00B05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A08B8794-27C3-0C6C-8551-FFF3B6D28B35}"/>
              </a:ext>
            </a:extLst>
          </p:cNvPr>
          <p:cNvSpPr txBox="1"/>
          <p:nvPr/>
        </p:nvSpPr>
        <p:spPr>
          <a:xfrm>
            <a:off x="5861958" y="972627"/>
            <a:ext cx="6159136" cy="2308324"/>
          </a:xfrm>
          <a:prstGeom prst="rect">
            <a:avLst/>
          </a:prstGeom>
          <a:noFill/>
        </p:spPr>
        <p:txBody>
          <a:bodyPr wrap="square">
            <a:spAutoFit/>
          </a:bodyPr>
          <a:lstStyle/>
          <a:p>
            <a:r>
              <a:rPr lang="en-US" altLang="zh-TW" sz="2400" b="1" dirty="0">
                <a:solidFill>
                  <a:srgbClr val="002060"/>
                </a:solidFill>
                <a:latin typeface="Times New Roman" panose="02020603050405020304" pitchFamily="18" charset="0"/>
                <a:cs typeface="Times New Roman" panose="02020603050405020304" pitchFamily="18" charset="0"/>
              </a:rPr>
              <a:t>The Holy Spirit will use those humble people who have faith in God, and obey Him.</a:t>
            </a:r>
            <a:endParaRPr lang="zh-TW" altLang="en-US" sz="2400" b="1" dirty="0">
              <a:solidFill>
                <a:srgbClr val="002060"/>
              </a:solidFill>
              <a:latin typeface="Times New Roman" panose="02020603050405020304" pitchFamily="18" charset="0"/>
              <a:cs typeface="Times New Roman" panose="02020603050405020304" pitchFamily="18" charset="0"/>
            </a:endParaRPr>
          </a:p>
          <a:p>
            <a:endParaRPr lang="zh-TW" altLang="en-US" sz="2400" b="1" dirty="0">
              <a:solidFill>
                <a:srgbClr val="002060"/>
              </a:solidFill>
              <a:latin typeface="Times New Roman" panose="02020603050405020304" pitchFamily="18" charset="0"/>
              <a:cs typeface="Times New Roman" panose="02020603050405020304" pitchFamily="18" charset="0"/>
            </a:endParaRPr>
          </a:p>
          <a:p>
            <a:r>
              <a:rPr lang="en-US" altLang="zh-TW" sz="2400" b="1" dirty="0">
                <a:solidFill>
                  <a:srgbClr val="002060"/>
                </a:solidFill>
                <a:latin typeface="Times New Roman" panose="02020603050405020304" pitchFamily="18" charset="0"/>
                <a:cs typeface="Times New Roman" panose="02020603050405020304" pitchFamily="18" charset="0"/>
              </a:rPr>
              <a:t>Jesus is the head of the church, who is the senior pastor, the chairman of the elder board, leader of all the fellowship groups</a:t>
            </a:r>
            <a:r>
              <a:rPr lang="en-US" altLang="zh-TW" dirty="0"/>
              <a:t>.</a:t>
            </a:r>
            <a:endParaRPr lang="zh-TW" altLang="en-US" dirty="0"/>
          </a:p>
        </p:txBody>
      </p:sp>
    </p:spTree>
    <p:extLst>
      <p:ext uri="{BB962C8B-B14F-4D97-AF65-F5344CB8AC3E}">
        <p14:creationId xmlns:p14="http://schemas.microsoft.com/office/powerpoint/2010/main" val="697726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8A5FC-7AB7-4BC0-96FB-0DCC8B16F7F2}"/>
              </a:ext>
            </a:extLst>
          </p:cNvPr>
          <p:cNvSpPr>
            <a:spLocks noGrp="1"/>
          </p:cNvSpPr>
          <p:nvPr>
            <p:ph type="ctrTitle"/>
          </p:nvPr>
        </p:nvSpPr>
        <p:spPr>
          <a:xfrm>
            <a:off x="-52753" y="119621"/>
            <a:ext cx="5647843" cy="628970"/>
          </a:xfrm>
        </p:spPr>
        <p:txBody>
          <a:bodyPr>
            <a:normAutofit/>
          </a:bodyPr>
          <a:lstStyle/>
          <a:p>
            <a:r>
              <a:rPr lang="en-US" altLang="zh-TW" sz="3200" b="1" i="0" u="none" strike="noStrike" baseline="0"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4</a:t>
            </a:r>
            <a:r>
              <a:rPr lang="en-US" altLang="zh-TW" sz="3200" b="1" i="0" u="none" strike="noStrike" baseline="0" dirty="0">
                <a:solidFill>
                  <a:srgbClr val="00B050"/>
                </a:solidFill>
                <a:latin typeface="TSC UKai M TT" panose="02010609030101010101" pitchFamily="49" charset="-122"/>
                <a:ea typeface="TSC UKai M TT" panose="02010609030101010101" pitchFamily="49" charset="-122"/>
              </a:rPr>
              <a:t>.</a:t>
            </a:r>
            <a:r>
              <a:rPr lang="zh-TW" altLang="en-US" sz="3200" b="1" i="0" u="none" strike="noStrike" baseline="0" dirty="0">
                <a:solidFill>
                  <a:srgbClr val="00B050"/>
                </a:solidFill>
                <a:latin typeface="TSC UKai M TT" panose="02010609030101010101" pitchFamily="49" charset="-122"/>
                <a:ea typeface="TSC UKai M TT" panose="02010609030101010101" pitchFamily="49" charset="-122"/>
              </a:rPr>
              <a:t> </a:t>
            </a:r>
            <a:r>
              <a:rPr lang="zh-TW" altLang="en-US"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使教會復興的秘訣就是宣教</a:t>
            </a:r>
            <a:endParaRPr lang="en-US"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endParaRPr>
          </a:p>
        </p:txBody>
      </p:sp>
      <p:sp>
        <p:nvSpPr>
          <p:cNvPr id="3" name="Subtitle 2">
            <a:extLst>
              <a:ext uri="{FF2B5EF4-FFF2-40B4-BE49-F238E27FC236}">
                <a16:creationId xmlns:a16="http://schemas.microsoft.com/office/drawing/2014/main" id="{ECCDD3DB-CD0A-4482-A566-4E303E9C9216}"/>
              </a:ext>
            </a:extLst>
          </p:cNvPr>
          <p:cNvSpPr>
            <a:spLocks noGrp="1"/>
          </p:cNvSpPr>
          <p:nvPr>
            <p:ph type="subTitle" idx="1"/>
          </p:nvPr>
        </p:nvSpPr>
        <p:spPr>
          <a:xfrm>
            <a:off x="212692" y="895771"/>
            <a:ext cx="5116954" cy="2827692"/>
          </a:xfrm>
        </p:spPr>
        <p:txBody>
          <a:bodyPr>
            <a:noAutofit/>
          </a:bodyPr>
          <a:lstStyle/>
          <a:p>
            <a:pPr algn="l"/>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真教會全力以赴將福音傳到未得之地。</a:t>
            </a:r>
            <a:endPar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a:p>
            <a:pPr algn="l">
              <a:lnSpc>
                <a:spcPts val="2000"/>
              </a:lnSpc>
              <a:spcBef>
                <a:spcPts val="0"/>
              </a:spcBef>
            </a:pPr>
            <a:endPar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a:p>
            <a:pPr algn="l"/>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他們立志盡他們的力量擺上金錢和資源，廣傳福音，</a:t>
            </a:r>
            <a:r>
              <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2006</a:t>
            </a:r>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年</a:t>
            </a:r>
            <a:r>
              <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10</a:t>
            </a:r>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月成立日本</a:t>
            </a:r>
            <a:r>
              <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CGN</a:t>
            </a:r>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 </a:t>
            </a:r>
            <a:r>
              <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TV</a:t>
            </a:r>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a:t>
            </a:r>
            <a:r>
              <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2008</a:t>
            </a:r>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年</a:t>
            </a:r>
            <a:r>
              <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6</a:t>
            </a:r>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月在台灣成立</a:t>
            </a:r>
            <a:r>
              <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CGNTV</a:t>
            </a:r>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中文台。</a:t>
            </a:r>
            <a:endPar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p:txBody>
      </p:sp>
      <p:pic>
        <p:nvPicPr>
          <p:cNvPr id="6" name="Picture 5">
            <a:extLst>
              <a:ext uri="{FF2B5EF4-FFF2-40B4-BE49-F238E27FC236}">
                <a16:creationId xmlns:a16="http://schemas.microsoft.com/office/drawing/2014/main" id="{7BDAD179-4CFC-3598-6A81-8EF1E54DD276}"/>
              </a:ext>
            </a:extLst>
          </p:cNvPr>
          <p:cNvPicPr>
            <a:picLocks noChangeAspect="1"/>
          </p:cNvPicPr>
          <p:nvPr/>
        </p:nvPicPr>
        <p:blipFill>
          <a:blip r:embed="rId3"/>
          <a:stretch>
            <a:fillRect/>
          </a:stretch>
        </p:blipFill>
        <p:spPr>
          <a:xfrm>
            <a:off x="1408276" y="3760195"/>
            <a:ext cx="2941655" cy="2206241"/>
          </a:xfrm>
          <a:prstGeom prst="rect">
            <a:avLst/>
          </a:prstGeom>
        </p:spPr>
      </p:pic>
      <p:sp>
        <p:nvSpPr>
          <p:cNvPr id="10" name="TextBox 9">
            <a:extLst>
              <a:ext uri="{FF2B5EF4-FFF2-40B4-BE49-F238E27FC236}">
                <a16:creationId xmlns:a16="http://schemas.microsoft.com/office/drawing/2014/main" id="{4A7B1D78-808D-05BB-0678-5239FB427461}"/>
              </a:ext>
            </a:extLst>
          </p:cNvPr>
          <p:cNvSpPr txBox="1"/>
          <p:nvPr/>
        </p:nvSpPr>
        <p:spPr>
          <a:xfrm>
            <a:off x="5778139" y="203273"/>
            <a:ext cx="6093822" cy="492443"/>
          </a:xfrm>
          <a:prstGeom prst="rect">
            <a:avLst/>
          </a:prstGeom>
          <a:noFill/>
        </p:spPr>
        <p:txBody>
          <a:bodyPr wrap="square">
            <a:spAutoFit/>
          </a:bodyPr>
          <a:lstStyle/>
          <a:p>
            <a:r>
              <a:rPr lang="en-US" sz="2600" b="1" dirty="0">
                <a:solidFill>
                  <a:srgbClr val="00B050"/>
                </a:solidFill>
                <a:latin typeface="Times New Roman" panose="02020603050405020304" pitchFamily="18" charset="0"/>
                <a:cs typeface="Times New Roman" panose="02020603050405020304" pitchFamily="18" charset="0"/>
              </a:rPr>
              <a:t>4. The secret for church growth is mission</a:t>
            </a:r>
          </a:p>
        </p:txBody>
      </p:sp>
      <p:sp>
        <p:nvSpPr>
          <p:cNvPr id="12" name="TextBox 11">
            <a:extLst>
              <a:ext uri="{FF2B5EF4-FFF2-40B4-BE49-F238E27FC236}">
                <a16:creationId xmlns:a16="http://schemas.microsoft.com/office/drawing/2014/main" id="{151CD70A-D4B2-7DBA-8925-2069FA651448}"/>
              </a:ext>
            </a:extLst>
          </p:cNvPr>
          <p:cNvSpPr txBox="1"/>
          <p:nvPr/>
        </p:nvSpPr>
        <p:spPr>
          <a:xfrm>
            <a:off x="5595090" y="895771"/>
            <a:ext cx="6276871" cy="2677656"/>
          </a:xfrm>
          <a:prstGeom prst="rect">
            <a:avLst/>
          </a:prstGeom>
          <a:noFill/>
        </p:spPr>
        <p:txBody>
          <a:bodyPr wrap="square">
            <a:spAutoFit/>
          </a:bodyPr>
          <a:lstStyle/>
          <a:p>
            <a:r>
              <a:rPr lang="en-US" altLang="zh-TW" sz="2400" b="1" dirty="0">
                <a:solidFill>
                  <a:srgbClr val="002060"/>
                </a:solidFill>
                <a:latin typeface="Times New Roman" panose="02020603050405020304" pitchFamily="18" charset="0"/>
                <a:cs typeface="Times New Roman" panose="02020603050405020304" pitchFamily="18" charset="0"/>
              </a:rPr>
              <a:t>True church will do the best to share gospel to the unreached people groups.</a:t>
            </a:r>
            <a:endParaRPr lang="zh-TW" altLang="en-US" sz="2400" b="1" dirty="0">
              <a:solidFill>
                <a:srgbClr val="002060"/>
              </a:solidFill>
              <a:latin typeface="Times New Roman" panose="02020603050405020304" pitchFamily="18" charset="0"/>
              <a:cs typeface="Times New Roman" panose="02020603050405020304" pitchFamily="18" charset="0"/>
            </a:endParaRPr>
          </a:p>
          <a:p>
            <a:endParaRPr lang="zh-TW" altLang="en-US" sz="2400" b="1" dirty="0">
              <a:solidFill>
                <a:srgbClr val="002060"/>
              </a:solidFill>
              <a:latin typeface="Times New Roman" panose="02020603050405020304" pitchFamily="18" charset="0"/>
              <a:cs typeface="Times New Roman" panose="02020603050405020304" pitchFamily="18" charset="0"/>
            </a:endParaRPr>
          </a:p>
          <a:p>
            <a:r>
              <a:rPr lang="en-US" altLang="zh-TW" sz="2400" b="1" dirty="0" err="1">
                <a:solidFill>
                  <a:srgbClr val="002060"/>
                </a:solidFill>
                <a:latin typeface="Times New Roman" panose="02020603050405020304" pitchFamily="18" charset="0"/>
                <a:cs typeface="Times New Roman" panose="02020603050405020304" pitchFamily="18" charset="0"/>
              </a:rPr>
              <a:t>Onnuri</a:t>
            </a:r>
            <a:r>
              <a:rPr lang="en-US" altLang="zh-TW" sz="2400" b="1" dirty="0">
                <a:solidFill>
                  <a:srgbClr val="002060"/>
                </a:solidFill>
                <a:latin typeface="Times New Roman" panose="02020603050405020304" pitchFamily="18" charset="0"/>
                <a:cs typeface="Times New Roman" panose="02020603050405020304" pitchFamily="18" charset="0"/>
              </a:rPr>
              <a:t> Community Church shared all their resources for mission. In October 2006 they started Japan CGNTV. In June 2008 CGNTV Chinese Broadcast was established in Taiwan. </a:t>
            </a:r>
            <a:endParaRPr lang="zh-TW" altLang="en-US" sz="2400" b="1" dirty="0">
              <a:solidFill>
                <a:srgbClr val="002060"/>
              </a:solidFill>
              <a:latin typeface="Times New Roman" panose="02020603050405020304" pitchFamily="18" charset="0"/>
              <a:cs typeface="Times New Roman" panose="02020603050405020304" pitchFamily="18" charset="0"/>
            </a:endParaRPr>
          </a:p>
        </p:txBody>
      </p:sp>
      <p:pic>
        <p:nvPicPr>
          <p:cNvPr id="16" name="Picture 15" descr="A picture containing text, screenshot, different&#10;&#10;Description automatically generated">
            <a:extLst>
              <a:ext uri="{FF2B5EF4-FFF2-40B4-BE49-F238E27FC236}">
                <a16:creationId xmlns:a16="http://schemas.microsoft.com/office/drawing/2014/main" id="{FA5B90B8-FDD7-60D0-E993-8D2350CBDA71}"/>
              </a:ext>
            </a:extLst>
          </p:cNvPr>
          <p:cNvPicPr>
            <a:picLocks noChangeAspect="1"/>
          </p:cNvPicPr>
          <p:nvPr/>
        </p:nvPicPr>
        <p:blipFill>
          <a:blip r:embed="rId4"/>
          <a:stretch>
            <a:fillRect/>
          </a:stretch>
        </p:blipFill>
        <p:spPr>
          <a:xfrm>
            <a:off x="6096000" y="3760195"/>
            <a:ext cx="3774916" cy="2202034"/>
          </a:xfrm>
          <a:prstGeom prst="rect">
            <a:avLst/>
          </a:prstGeom>
        </p:spPr>
      </p:pic>
    </p:spTree>
    <p:extLst>
      <p:ext uri="{BB962C8B-B14F-4D97-AF65-F5344CB8AC3E}">
        <p14:creationId xmlns:p14="http://schemas.microsoft.com/office/powerpoint/2010/main" val="31447549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8A5FC-7AB7-4BC0-96FB-0DCC8B16F7F2}"/>
              </a:ext>
            </a:extLst>
          </p:cNvPr>
          <p:cNvSpPr>
            <a:spLocks noGrp="1"/>
          </p:cNvSpPr>
          <p:nvPr>
            <p:ph type="ctrTitle"/>
          </p:nvPr>
        </p:nvSpPr>
        <p:spPr>
          <a:xfrm>
            <a:off x="112985" y="157575"/>
            <a:ext cx="5150101" cy="647599"/>
          </a:xfrm>
        </p:spPr>
        <p:txBody>
          <a:bodyPr>
            <a:normAutofit/>
          </a:bodyPr>
          <a:lstStyle/>
          <a:p>
            <a:r>
              <a:rPr lang="en-US" altLang="zh-TW" sz="3200" b="1" i="0" u="none" strike="noStrike" baseline="0"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5</a:t>
            </a:r>
            <a:r>
              <a:rPr lang="en-US" altLang="zh-TW" sz="3200" b="1" i="0" u="none" strike="noStrike" baseline="0" dirty="0">
                <a:solidFill>
                  <a:srgbClr val="00B050"/>
                </a:solidFill>
                <a:latin typeface="TSC UKai M TT" panose="02010609030101010101" pitchFamily="49" charset="-122"/>
                <a:ea typeface="TSC UKai M TT" panose="02010609030101010101" pitchFamily="49" charset="-122"/>
              </a:rPr>
              <a:t>.</a:t>
            </a:r>
            <a:r>
              <a:rPr lang="zh-TW" altLang="en-US" sz="3200" b="1" i="0" u="none" strike="noStrike" baseline="0" dirty="0">
                <a:solidFill>
                  <a:srgbClr val="00B050"/>
                </a:solidFill>
                <a:latin typeface="TSC UKai M TT" panose="02010609030101010101" pitchFamily="49" charset="-122"/>
                <a:ea typeface="TSC UKai M TT" panose="02010609030101010101" pitchFamily="49" charset="-122"/>
              </a:rPr>
              <a:t> </a:t>
            </a:r>
            <a:r>
              <a:rPr lang="zh-TW" altLang="en-US"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走向未得之民的宣教</a:t>
            </a:r>
            <a:endParaRPr lang="en-US"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endParaRPr>
          </a:p>
        </p:txBody>
      </p:sp>
      <p:sp>
        <p:nvSpPr>
          <p:cNvPr id="3" name="Subtitle 2">
            <a:extLst>
              <a:ext uri="{FF2B5EF4-FFF2-40B4-BE49-F238E27FC236}">
                <a16:creationId xmlns:a16="http://schemas.microsoft.com/office/drawing/2014/main" id="{ECCDD3DB-CD0A-4482-A566-4E303E9C9216}"/>
              </a:ext>
            </a:extLst>
          </p:cNvPr>
          <p:cNvSpPr>
            <a:spLocks noGrp="1"/>
          </p:cNvSpPr>
          <p:nvPr>
            <p:ph type="subTitle" idx="1"/>
          </p:nvPr>
        </p:nvSpPr>
        <p:spPr>
          <a:xfrm>
            <a:off x="243614" y="907653"/>
            <a:ext cx="5019472" cy="2684381"/>
          </a:xfrm>
        </p:spPr>
        <p:txBody>
          <a:bodyPr>
            <a:noAutofit/>
          </a:bodyPr>
          <a:lstStyle/>
          <a:p>
            <a:pPr algn="l"/>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大地教會認領了八個未得之民，後來到增長到十五個未得之民。</a:t>
            </a:r>
            <a:endPar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a:p>
            <a:pPr algn="l">
              <a:lnSpc>
                <a:spcPct val="50000"/>
              </a:lnSpc>
            </a:pPr>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 </a:t>
            </a:r>
            <a:endPar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a:p>
            <a:pPr algn="l"/>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他們認定天國的福音要傳遍天下，對萬民作見證，然後末期才來到。</a:t>
            </a:r>
            <a:r>
              <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a:t>
            </a:r>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太</a:t>
            </a:r>
            <a:r>
              <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24:14)</a:t>
            </a:r>
          </a:p>
          <a:p>
            <a:pPr algn="l"/>
            <a:endParaRPr lang="en-US" altLang="zh-TW" sz="36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p:txBody>
      </p:sp>
      <p:pic>
        <p:nvPicPr>
          <p:cNvPr id="6" name="Picture 5">
            <a:extLst>
              <a:ext uri="{FF2B5EF4-FFF2-40B4-BE49-F238E27FC236}">
                <a16:creationId xmlns:a16="http://schemas.microsoft.com/office/drawing/2014/main" id="{689C1EFA-10CB-282E-9B05-0A44BA8737FC}"/>
              </a:ext>
            </a:extLst>
          </p:cNvPr>
          <p:cNvPicPr>
            <a:picLocks noChangeAspect="1"/>
          </p:cNvPicPr>
          <p:nvPr/>
        </p:nvPicPr>
        <p:blipFill>
          <a:blip r:embed="rId3"/>
          <a:stretch>
            <a:fillRect/>
          </a:stretch>
        </p:blipFill>
        <p:spPr>
          <a:xfrm>
            <a:off x="5263086" y="3781733"/>
            <a:ext cx="1665827" cy="2220686"/>
          </a:xfrm>
          <a:prstGeom prst="rect">
            <a:avLst/>
          </a:prstGeom>
        </p:spPr>
      </p:pic>
      <p:sp>
        <p:nvSpPr>
          <p:cNvPr id="8" name="TextBox 7">
            <a:extLst>
              <a:ext uri="{FF2B5EF4-FFF2-40B4-BE49-F238E27FC236}">
                <a16:creationId xmlns:a16="http://schemas.microsoft.com/office/drawing/2014/main" id="{314B9F93-E330-B24F-3103-5A98EFE2772A}"/>
              </a:ext>
            </a:extLst>
          </p:cNvPr>
          <p:cNvSpPr txBox="1"/>
          <p:nvPr/>
        </p:nvSpPr>
        <p:spPr>
          <a:xfrm>
            <a:off x="5969726" y="220399"/>
            <a:ext cx="6074227" cy="523220"/>
          </a:xfrm>
          <a:prstGeom prst="rect">
            <a:avLst/>
          </a:prstGeom>
          <a:noFill/>
        </p:spPr>
        <p:txBody>
          <a:bodyPr wrap="square">
            <a:spAutoFit/>
          </a:bodyPr>
          <a:lstStyle/>
          <a:p>
            <a:r>
              <a:rPr lang="en-US" altLang="zh-TW" sz="2800" b="1" i="0" u="none" strike="noStrike" baseline="0"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5.</a:t>
            </a:r>
            <a:r>
              <a:rPr lang="zh-TW" altLang="en-US" sz="2800" b="1" i="0" u="none" strike="noStrike" baseline="0"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 </a:t>
            </a:r>
            <a:r>
              <a:rPr lang="en-US" altLang="zh-TW" sz="2800" b="1" i="0" u="none" strike="noStrike" baseline="0"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Mission to the unreached People</a:t>
            </a:r>
            <a:endParaRPr lang="en-US" sz="28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6FBBD71B-B4FA-88C7-891A-6A747F68F15C}"/>
              </a:ext>
            </a:extLst>
          </p:cNvPr>
          <p:cNvSpPr txBox="1"/>
          <p:nvPr/>
        </p:nvSpPr>
        <p:spPr>
          <a:xfrm>
            <a:off x="5708467" y="855581"/>
            <a:ext cx="6483533" cy="2677656"/>
          </a:xfrm>
          <a:prstGeom prst="rect">
            <a:avLst/>
          </a:prstGeom>
          <a:noFill/>
        </p:spPr>
        <p:txBody>
          <a:bodyPr wrap="square">
            <a:spAutoFit/>
          </a:bodyPr>
          <a:lstStyle/>
          <a:p>
            <a:r>
              <a:rPr lang="en-US" sz="2400" b="1" i="0" dirty="0" err="1">
                <a:solidFill>
                  <a:srgbClr val="002060"/>
                </a:solidFill>
                <a:effectLst/>
                <a:latin typeface="Times New Roman" panose="02020603050405020304" pitchFamily="18" charset="0"/>
                <a:cs typeface="Times New Roman" panose="02020603050405020304" pitchFamily="18" charset="0"/>
              </a:rPr>
              <a:t>Onnuri</a:t>
            </a:r>
            <a:r>
              <a:rPr lang="en-US" sz="2400" b="1" i="0" dirty="0">
                <a:solidFill>
                  <a:srgbClr val="002060"/>
                </a:solidFill>
                <a:effectLst/>
                <a:latin typeface="Times New Roman" panose="02020603050405020304" pitchFamily="18" charset="0"/>
                <a:cs typeface="Times New Roman" panose="02020603050405020304" pitchFamily="18" charset="0"/>
              </a:rPr>
              <a:t> Community Church in </a:t>
            </a:r>
            <a:r>
              <a:rPr lang="en-US" altLang="zh-TW" sz="2400" b="1" dirty="0">
                <a:solidFill>
                  <a:srgbClr val="002060"/>
                </a:solidFill>
                <a:latin typeface="Times New Roman" panose="02020603050405020304" pitchFamily="18" charset="0"/>
                <a:cs typeface="Times New Roman" panose="02020603050405020304" pitchFamily="18" charset="0"/>
              </a:rPr>
              <a:t>Korea increased the unreached people groups from 8 to 15.</a:t>
            </a:r>
            <a:endParaRPr lang="zh-TW" altLang="en-US" sz="2400" b="1" dirty="0">
              <a:solidFill>
                <a:srgbClr val="002060"/>
              </a:solidFill>
              <a:latin typeface="Times New Roman" panose="02020603050405020304" pitchFamily="18" charset="0"/>
              <a:cs typeface="Times New Roman" panose="02020603050405020304" pitchFamily="18" charset="0"/>
            </a:endParaRPr>
          </a:p>
          <a:p>
            <a:r>
              <a:rPr lang="zh-TW" altLang="en-US" sz="2400" b="1" dirty="0">
                <a:solidFill>
                  <a:srgbClr val="002060"/>
                </a:solidFill>
                <a:latin typeface="Times New Roman" panose="02020603050405020304" pitchFamily="18" charset="0"/>
                <a:cs typeface="Times New Roman" panose="02020603050405020304" pitchFamily="18" charset="0"/>
              </a:rPr>
              <a:t> </a:t>
            </a:r>
          </a:p>
          <a:p>
            <a:r>
              <a:rPr lang="en-US" altLang="zh-TW" sz="2400" b="1" dirty="0">
                <a:solidFill>
                  <a:srgbClr val="002060"/>
                </a:solidFill>
                <a:latin typeface="Times New Roman" panose="02020603050405020304" pitchFamily="18" charset="0"/>
                <a:cs typeface="Times New Roman" panose="02020603050405020304" pitchFamily="18" charset="0"/>
              </a:rPr>
              <a:t>They firmly believe this gospel </a:t>
            </a:r>
            <a:r>
              <a:rPr lang="en-US" sz="2400" b="1" i="0" dirty="0">
                <a:solidFill>
                  <a:srgbClr val="002060"/>
                </a:solidFill>
                <a:effectLst/>
                <a:latin typeface="Times New Roman" panose="02020603050405020304" pitchFamily="18" charset="0"/>
                <a:cs typeface="Times New Roman" panose="02020603050405020304" pitchFamily="18" charset="0"/>
              </a:rPr>
              <a:t>of the kingdom will be preached in the whole world as a testimony to all nations, and then the end will come. </a:t>
            </a:r>
            <a:r>
              <a:rPr lang="en-US" altLang="zh-TW" sz="2400" b="1" dirty="0">
                <a:solidFill>
                  <a:srgbClr val="002060"/>
                </a:solidFill>
                <a:latin typeface="Times New Roman" panose="02020603050405020304" pitchFamily="18" charset="0"/>
                <a:cs typeface="Times New Roman" panose="02020603050405020304" pitchFamily="18" charset="0"/>
              </a:rPr>
              <a:t>(Matthew 24:14)</a:t>
            </a:r>
            <a:endParaRPr lang="zh-TW" altLang="en-US" sz="2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10568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8A5FC-7AB7-4BC0-96FB-0DCC8B16F7F2}"/>
              </a:ext>
            </a:extLst>
          </p:cNvPr>
          <p:cNvSpPr>
            <a:spLocks noGrp="1"/>
          </p:cNvSpPr>
          <p:nvPr>
            <p:ph type="ctrTitle"/>
          </p:nvPr>
        </p:nvSpPr>
        <p:spPr>
          <a:xfrm>
            <a:off x="261257" y="96983"/>
            <a:ext cx="5068389" cy="703943"/>
          </a:xfrm>
        </p:spPr>
        <p:txBody>
          <a:bodyPr>
            <a:normAutofit/>
          </a:bodyPr>
          <a:lstStyle/>
          <a:p>
            <a:r>
              <a:rPr lang="en-US" altLang="zh-TW" sz="3200" b="1" i="0" u="none" strike="noStrike" baseline="0"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6</a:t>
            </a:r>
            <a:r>
              <a:rPr lang="en-US" altLang="zh-TW" sz="3200" b="1" i="0" u="none" strike="noStrike" baseline="0" dirty="0">
                <a:solidFill>
                  <a:srgbClr val="00B050"/>
                </a:solidFill>
                <a:latin typeface="TSC UKai M TT" panose="02010609030101010101" pitchFamily="49" charset="-122"/>
                <a:ea typeface="TSC UKai M TT" panose="02010609030101010101" pitchFamily="49" charset="-122"/>
              </a:rPr>
              <a:t>.</a:t>
            </a:r>
            <a:r>
              <a:rPr lang="zh-TW" altLang="en-US" sz="3200" b="1" i="0" u="none" strike="noStrike" baseline="0" dirty="0">
                <a:solidFill>
                  <a:srgbClr val="00B050"/>
                </a:solidFill>
                <a:latin typeface="TSC UKai M TT" panose="02010609030101010101" pitchFamily="49" charset="-122"/>
                <a:ea typeface="TSC UKai M TT" panose="02010609030101010101" pitchFamily="49" charset="-122"/>
              </a:rPr>
              <a:t>  </a:t>
            </a:r>
            <a:r>
              <a:rPr lang="zh-TW" altLang="en-US"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宣告使徒行傳異象</a:t>
            </a:r>
            <a:endParaRPr lang="en-US"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endParaRPr>
          </a:p>
        </p:txBody>
      </p:sp>
      <p:sp>
        <p:nvSpPr>
          <p:cNvPr id="3" name="Subtitle 2">
            <a:extLst>
              <a:ext uri="{FF2B5EF4-FFF2-40B4-BE49-F238E27FC236}">
                <a16:creationId xmlns:a16="http://schemas.microsoft.com/office/drawing/2014/main" id="{ECCDD3DB-CD0A-4482-A566-4E303E9C9216}"/>
              </a:ext>
            </a:extLst>
          </p:cNvPr>
          <p:cNvSpPr>
            <a:spLocks noGrp="1"/>
          </p:cNvSpPr>
          <p:nvPr>
            <p:ph type="subTitle" idx="1"/>
          </p:nvPr>
        </p:nvSpPr>
        <p:spPr>
          <a:xfrm>
            <a:off x="86161" y="1031966"/>
            <a:ext cx="4368273" cy="2495005"/>
          </a:xfrm>
        </p:spPr>
        <p:txBody>
          <a:bodyPr>
            <a:noAutofit/>
          </a:bodyPr>
          <a:lstStyle/>
          <a:p>
            <a:pPr algn="l"/>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教會建立大學，</a:t>
            </a:r>
            <a:r>
              <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2000</a:t>
            </a:r>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宣教士</a:t>
            </a:r>
            <a:r>
              <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/10000</a:t>
            </a:r>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同工的大復興。</a:t>
            </a:r>
            <a:endPar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a:p>
            <a:pPr algn="l">
              <a:lnSpc>
                <a:spcPct val="50000"/>
              </a:lnSpc>
            </a:pPr>
            <a:endPar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a:p>
            <a:pPr algn="l"/>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這並不是說聖經可以增添，乃是認定聖靈繼續作工，沒有人可以禁止。</a:t>
            </a:r>
            <a:endPar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p:txBody>
      </p:sp>
      <p:pic>
        <p:nvPicPr>
          <p:cNvPr id="6" name="Picture 5">
            <a:extLst>
              <a:ext uri="{FF2B5EF4-FFF2-40B4-BE49-F238E27FC236}">
                <a16:creationId xmlns:a16="http://schemas.microsoft.com/office/drawing/2014/main" id="{576F6AD4-6CB1-AC57-89FA-B7EE0409D76E}"/>
              </a:ext>
            </a:extLst>
          </p:cNvPr>
          <p:cNvPicPr>
            <a:picLocks noChangeAspect="1"/>
          </p:cNvPicPr>
          <p:nvPr/>
        </p:nvPicPr>
        <p:blipFill>
          <a:blip r:embed="rId3"/>
          <a:stretch>
            <a:fillRect/>
          </a:stretch>
        </p:blipFill>
        <p:spPr>
          <a:xfrm>
            <a:off x="2821576" y="3913943"/>
            <a:ext cx="1860043" cy="1395032"/>
          </a:xfrm>
          <a:prstGeom prst="rect">
            <a:avLst/>
          </a:prstGeom>
        </p:spPr>
      </p:pic>
      <p:pic>
        <p:nvPicPr>
          <p:cNvPr id="7" name="Picture 6">
            <a:extLst>
              <a:ext uri="{FF2B5EF4-FFF2-40B4-BE49-F238E27FC236}">
                <a16:creationId xmlns:a16="http://schemas.microsoft.com/office/drawing/2014/main" id="{A55F23C8-47D2-8FBE-A90A-94BFB80086B6}"/>
              </a:ext>
            </a:extLst>
          </p:cNvPr>
          <p:cNvPicPr>
            <a:picLocks noChangeAspect="1"/>
          </p:cNvPicPr>
          <p:nvPr/>
        </p:nvPicPr>
        <p:blipFill>
          <a:blip r:embed="rId4"/>
          <a:stretch>
            <a:fillRect/>
          </a:stretch>
        </p:blipFill>
        <p:spPr>
          <a:xfrm>
            <a:off x="5522539" y="3899506"/>
            <a:ext cx="1146921" cy="1409469"/>
          </a:xfrm>
          <a:prstGeom prst="rect">
            <a:avLst/>
          </a:prstGeom>
        </p:spPr>
      </p:pic>
      <p:sp>
        <p:nvSpPr>
          <p:cNvPr id="10" name="TextBox 9">
            <a:extLst>
              <a:ext uri="{FF2B5EF4-FFF2-40B4-BE49-F238E27FC236}">
                <a16:creationId xmlns:a16="http://schemas.microsoft.com/office/drawing/2014/main" id="{090D1245-C72A-0D01-66A9-B6255FE8ADB1}"/>
              </a:ext>
            </a:extLst>
          </p:cNvPr>
          <p:cNvSpPr txBox="1"/>
          <p:nvPr/>
        </p:nvSpPr>
        <p:spPr>
          <a:xfrm>
            <a:off x="5329646" y="300237"/>
            <a:ext cx="6056441" cy="492443"/>
          </a:xfrm>
          <a:prstGeom prst="rect">
            <a:avLst/>
          </a:prstGeom>
          <a:noFill/>
        </p:spPr>
        <p:txBody>
          <a:bodyPr wrap="square">
            <a:spAutoFit/>
          </a:bodyPr>
          <a:lstStyle/>
          <a:p>
            <a:r>
              <a:rPr lang="en-US" sz="2600" b="1" dirty="0">
                <a:solidFill>
                  <a:srgbClr val="00B050"/>
                </a:solidFill>
                <a:latin typeface="Times New Roman" panose="02020603050405020304" pitchFamily="18" charset="0"/>
                <a:cs typeface="Times New Roman" panose="02020603050405020304" pitchFamily="18" charset="0"/>
              </a:rPr>
              <a:t>6. Proclaim the vision of Acts continuing </a:t>
            </a:r>
          </a:p>
        </p:txBody>
      </p:sp>
      <p:sp>
        <p:nvSpPr>
          <p:cNvPr id="12" name="TextBox 11">
            <a:extLst>
              <a:ext uri="{FF2B5EF4-FFF2-40B4-BE49-F238E27FC236}">
                <a16:creationId xmlns:a16="http://schemas.microsoft.com/office/drawing/2014/main" id="{FB1C01C9-6F68-AA0A-AB0D-7B40867DA527}"/>
              </a:ext>
            </a:extLst>
          </p:cNvPr>
          <p:cNvSpPr txBox="1"/>
          <p:nvPr/>
        </p:nvSpPr>
        <p:spPr>
          <a:xfrm>
            <a:off x="4924698" y="871897"/>
            <a:ext cx="7181141" cy="2870016"/>
          </a:xfrm>
          <a:prstGeom prst="rect">
            <a:avLst/>
          </a:prstGeom>
          <a:noFill/>
        </p:spPr>
        <p:txBody>
          <a:bodyPr wrap="square">
            <a:spAutoFit/>
          </a:bodyPr>
          <a:lstStyle/>
          <a:p>
            <a:r>
              <a:rPr lang="en-US" altLang="zh-TW" sz="24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Church experienced revival. A university was built. The goal of having 2,000 missionaries/10,000 co-workers were reached.</a:t>
            </a:r>
            <a:endParaRPr lang="zh-TW" altLang="en-US" sz="24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a:p>
            <a:pPr>
              <a:lnSpc>
                <a:spcPts val="1500"/>
              </a:lnSpc>
            </a:pPr>
            <a:endParaRPr lang="zh-TW" altLang="en-US" sz="24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a:p>
            <a:r>
              <a:rPr lang="en-US" altLang="zh-TW" sz="24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Acts Is God’s words, nothing can add to it. Nevertheless, Holy Spirit continues working under the same principle to advance the Kingdom of God,  therefore, no one can stop it. </a:t>
            </a:r>
            <a:endParaRPr lang="zh-TW" altLang="en-US" sz="24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p:txBody>
      </p:sp>
    </p:spTree>
    <p:extLst>
      <p:ext uri="{BB962C8B-B14F-4D97-AF65-F5344CB8AC3E}">
        <p14:creationId xmlns:p14="http://schemas.microsoft.com/office/powerpoint/2010/main" val="12380807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8A5FC-7AB7-4BC0-96FB-0DCC8B16F7F2}"/>
              </a:ext>
            </a:extLst>
          </p:cNvPr>
          <p:cNvSpPr>
            <a:spLocks noGrp="1"/>
          </p:cNvSpPr>
          <p:nvPr>
            <p:ph type="ctrTitle"/>
          </p:nvPr>
        </p:nvSpPr>
        <p:spPr>
          <a:xfrm>
            <a:off x="616390" y="116215"/>
            <a:ext cx="4304671" cy="703943"/>
          </a:xfrm>
        </p:spPr>
        <p:txBody>
          <a:bodyPr>
            <a:normAutofit/>
          </a:bodyPr>
          <a:lstStyle/>
          <a:p>
            <a:r>
              <a:rPr lang="en-US" altLang="zh-TW" sz="3200" b="1" i="0" u="none" strike="noStrike" baseline="0"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7.</a:t>
            </a:r>
            <a:r>
              <a:rPr lang="zh-TW" altLang="en-US" sz="3200" b="1" i="0" u="none" strike="noStrike" baseline="0"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 </a:t>
            </a:r>
            <a:r>
              <a:rPr lang="zh-TW" altLang="en-US"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成為一粒麥子</a:t>
            </a:r>
            <a:endParaRPr lang="en-US" sz="3200"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endParaRPr>
          </a:p>
        </p:txBody>
      </p:sp>
      <p:sp>
        <p:nvSpPr>
          <p:cNvPr id="3" name="Subtitle 2">
            <a:extLst>
              <a:ext uri="{FF2B5EF4-FFF2-40B4-BE49-F238E27FC236}">
                <a16:creationId xmlns:a16="http://schemas.microsoft.com/office/drawing/2014/main" id="{ECCDD3DB-CD0A-4482-A566-4E303E9C9216}"/>
              </a:ext>
            </a:extLst>
          </p:cNvPr>
          <p:cNvSpPr>
            <a:spLocks noGrp="1"/>
          </p:cNvSpPr>
          <p:nvPr>
            <p:ph type="subTitle" idx="1"/>
          </p:nvPr>
        </p:nvSpPr>
        <p:spPr>
          <a:xfrm>
            <a:off x="310150" y="1042227"/>
            <a:ext cx="4610911" cy="2177767"/>
          </a:xfrm>
        </p:spPr>
        <p:txBody>
          <a:bodyPr>
            <a:noAutofit/>
          </a:bodyPr>
          <a:lstStyle/>
          <a:p>
            <a:pPr algn="l"/>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信心宣教帶來神蹟，使無變有，在神沒有難成的事。</a:t>
            </a:r>
            <a:endPar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a:p>
            <a:pPr algn="l">
              <a:lnSpc>
                <a:spcPct val="50000"/>
              </a:lnSpc>
            </a:pPr>
            <a:endPar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a:p>
            <a:pPr algn="l"/>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人人都參與宣教，向自己死，向神活。</a:t>
            </a:r>
            <a:endPar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p:txBody>
      </p:sp>
      <p:pic>
        <p:nvPicPr>
          <p:cNvPr id="5" name="Picture 4">
            <a:extLst>
              <a:ext uri="{FF2B5EF4-FFF2-40B4-BE49-F238E27FC236}">
                <a16:creationId xmlns:a16="http://schemas.microsoft.com/office/drawing/2014/main" id="{40AC26E0-B3DA-EBA2-7519-FAF7A3BD0635}"/>
              </a:ext>
            </a:extLst>
          </p:cNvPr>
          <p:cNvPicPr>
            <a:picLocks noChangeAspect="1"/>
          </p:cNvPicPr>
          <p:nvPr/>
        </p:nvPicPr>
        <p:blipFill>
          <a:blip r:embed="rId3"/>
          <a:stretch>
            <a:fillRect/>
          </a:stretch>
        </p:blipFill>
        <p:spPr>
          <a:xfrm flipH="1">
            <a:off x="1881050" y="3429000"/>
            <a:ext cx="2238103" cy="1678577"/>
          </a:xfrm>
          <a:prstGeom prst="rect">
            <a:avLst/>
          </a:prstGeom>
        </p:spPr>
      </p:pic>
      <p:sp>
        <p:nvSpPr>
          <p:cNvPr id="8" name="TextBox 7">
            <a:extLst>
              <a:ext uri="{FF2B5EF4-FFF2-40B4-BE49-F238E27FC236}">
                <a16:creationId xmlns:a16="http://schemas.microsoft.com/office/drawing/2014/main" id="{14FE1C9D-4DC2-F381-DFAC-96E85C1D528F}"/>
              </a:ext>
            </a:extLst>
          </p:cNvPr>
          <p:cNvSpPr txBox="1"/>
          <p:nvPr/>
        </p:nvSpPr>
        <p:spPr>
          <a:xfrm>
            <a:off x="5447212" y="927463"/>
            <a:ext cx="6165668" cy="2169825"/>
          </a:xfrm>
          <a:prstGeom prst="rect">
            <a:avLst/>
          </a:prstGeom>
          <a:noFill/>
        </p:spPr>
        <p:txBody>
          <a:bodyPr wrap="square">
            <a:spAutoFit/>
          </a:bodyPr>
          <a:lstStyle/>
          <a:p>
            <a:pPr>
              <a:lnSpc>
                <a:spcPts val="2700"/>
              </a:lnSpc>
            </a:pPr>
            <a:r>
              <a:rPr lang="en-US" altLang="zh-TW" sz="26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Faith in mission leads to miracle .</a:t>
            </a:r>
            <a:r>
              <a:rPr lang="zh-TW" altLang="en-US" sz="26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 </a:t>
            </a:r>
            <a:r>
              <a:rPr lang="en-US" altLang="zh-TW" sz="26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Nothing is impossible with God, who is the creator of the universe.</a:t>
            </a:r>
            <a:endParaRPr lang="zh-TW" altLang="en-US" sz="26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a:p>
            <a:pPr>
              <a:lnSpc>
                <a:spcPts val="2700"/>
              </a:lnSpc>
            </a:pPr>
            <a:endParaRPr lang="zh-TW" altLang="en-US" sz="2600" dirty="0"/>
          </a:p>
          <a:p>
            <a:pPr>
              <a:lnSpc>
                <a:spcPts val="2700"/>
              </a:lnSpc>
            </a:pPr>
            <a:r>
              <a:rPr lang="en-US" altLang="zh-TW" sz="26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God called all to participate in Mission. Therefor let us die to self, and live for God.</a:t>
            </a:r>
            <a:endParaRPr lang="zh-TW" altLang="en-US" sz="26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p:txBody>
      </p:sp>
      <p:pic>
        <p:nvPicPr>
          <p:cNvPr id="11" name="Picture 10">
            <a:extLst>
              <a:ext uri="{FF2B5EF4-FFF2-40B4-BE49-F238E27FC236}">
                <a16:creationId xmlns:a16="http://schemas.microsoft.com/office/drawing/2014/main" id="{578031A8-57DA-D69E-A0BE-80252889E93B}"/>
              </a:ext>
            </a:extLst>
          </p:cNvPr>
          <p:cNvPicPr>
            <a:picLocks noChangeAspect="1"/>
          </p:cNvPicPr>
          <p:nvPr/>
        </p:nvPicPr>
        <p:blipFill>
          <a:blip r:embed="rId4"/>
          <a:stretch>
            <a:fillRect/>
          </a:stretch>
        </p:blipFill>
        <p:spPr>
          <a:xfrm>
            <a:off x="5865224" y="3429000"/>
            <a:ext cx="1595846" cy="1595846"/>
          </a:xfrm>
          <a:prstGeom prst="rect">
            <a:avLst/>
          </a:prstGeom>
        </p:spPr>
      </p:pic>
      <p:sp>
        <p:nvSpPr>
          <p:cNvPr id="14" name="TextBox 13">
            <a:extLst>
              <a:ext uri="{FF2B5EF4-FFF2-40B4-BE49-F238E27FC236}">
                <a16:creationId xmlns:a16="http://schemas.microsoft.com/office/drawing/2014/main" id="{2C15034C-5C06-36C9-04C6-38D3DA2EE858}"/>
              </a:ext>
            </a:extLst>
          </p:cNvPr>
          <p:cNvSpPr txBox="1"/>
          <p:nvPr/>
        </p:nvSpPr>
        <p:spPr>
          <a:xfrm>
            <a:off x="4921061" y="274320"/>
            <a:ext cx="6960789" cy="492443"/>
          </a:xfrm>
          <a:prstGeom prst="rect">
            <a:avLst/>
          </a:prstGeom>
          <a:noFill/>
        </p:spPr>
        <p:txBody>
          <a:bodyPr wrap="square">
            <a:spAutoFit/>
          </a:bodyPr>
          <a:lstStyle/>
          <a:p>
            <a:r>
              <a:rPr lang="en-US" sz="2600" b="1" dirty="0">
                <a:solidFill>
                  <a:srgbClr val="00B050"/>
                </a:solidFill>
                <a:latin typeface="Times New Roman" panose="02020603050405020304" pitchFamily="18" charset="0"/>
                <a:cs typeface="Times New Roman" panose="02020603050405020304" pitchFamily="18" charset="0"/>
              </a:rPr>
              <a:t>7. A kernel of wheat died to produce many seeds</a:t>
            </a:r>
          </a:p>
        </p:txBody>
      </p:sp>
    </p:spTree>
    <p:extLst>
      <p:ext uri="{BB962C8B-B14F-4D97-AF65-F5344CB8AC3E}">
        <p14:creationId xmlns:p14="http://schemas.microsoft.com/office/powerpoint/2010/main" val="9949497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8A5FC-7AB7-4BC0-96FB-0DCC8B16F7F2}"/>
              </a:ext>
            </a:extLst>
          </p:cNvPr>
          <p:cNvSpPr>
            <a:spLocks noGrp="1"/>
          </p:cNvSpPr>
          <p:nvPr>
            <p:ph type="ctrTitle"/>
          </p:nvPr>
        </p:nvSpPr>
        <p:spPr>
          <a:xfrm>
            <a:off x="711465" y="188423"/>
            <a:ext cx="4500615" cy="703943"/>
          </a:xfrm>
        </p:spPr>
        <p:txBody>
          <a:bodyPr>
            <a:normAutofit/>
          </a:bodyPr>
          <a:lstStyle/>
          <a:p>
            <a:r>
              <a:rPr lang="zh-TW" altLang="en-US" sz="3200" b="1" i="0" u="none" strike="noStrike" baseline="0" dirty="0">
                <a:solidFill>
                  <a:srgbClr val="00B050"/>
                </a:solidFill>
                <a:latin typeface="TSC UKai M TT" panose="02010609030101010101" pitchFamily="49" charset="-122"/>
                <a:ea typeface="TSC UKai M TT" panose="02010609030101010101" pitchFamily="49" charset="-122"/>
              </a:rPr>
              <a:t>參與短期宣教</a:t>
            </a:r>
            <a:endParaRPr lang="en-US" sz="3200"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endParaRPr>
          </a:p>
        </p:txBody>
      </p:sp>
      <p:pic>
        <p:nvPicPr>
          <p:cNvPr id="4" name="Picture 3">
            <a:extLst>
              <a:ext uri="{FF2B5EF4-FFF2-40B4-BE49-F238E27FC236}">
                <a16:creationId xmlns:a16="http://schemas.microsoft.com/office/drawing/2014/main" id="{E8569F21-8344-2867-31F4-DFBD2EF2C85A}"/>
              </a:ext>
            </a:extLst>
          </p:cNvPr>
          <p:cNvPicPr>
            <a:picLocks noChangeAspect="1"/>
          </p:cNvPicPr>
          <p:nvPr/>
        </p:nvPicPr>
        <p:blipFill>
          <a:blip r:embed="rId3"/>
          <a:stretch>
            <a:fillRect/>
          </a:stretch>
        </p:blipFill>
        <p:spPr>
          <a:xfrm>
            <a:off x="1075925" y="1295548"/>
            <a:ext cx="3782353" cy="3648333"/>
          </a:xfrm>
          <a:prstGeom prst="rect">
            <a:avLst/>
          </a:prstGeom>
        </p:spPr>
      </p:pic>
      <p:graphicFrame>
        <p:nvGraphicFramePr>
          <p:cNvPr id="11" name="内容占位符 3">
            <a:extLst>
              <a:ext uri="{FF2B5EF4-FFF2-40B4-BE49-F238E27FC236}">
                <a16:creationId xmlns:a16="http://schemas.microsoft.com/office/drawing/2014/main" id="{75F2F494-EF7F-26C1-3E44-64190036A371}"/>
              </a:ext>
            </a:extLst>
          </p:cNvPr>
          <p:cNvGraphicFramePr>
            <a:graphicFrameLocks/>
          </p:cNvGraphicFramePr>
          <p:nvPr>
            <p:extLst>
              <p:ext uri="{D42A27DB-BD31-4B8C-83A1-F6EECF244321}">
                <p14:modId xmlns:p14="http://schemas.microsoft.com/office/powerpoint/2010/main" val="984281005"/>
              </p:ext>
            </p:extLst>
          </p:nvPr>
        </p:nvGraphicFramePr>
        <p:xfrm>
          <a:off x="6637704" y="1295548"/>
          <a:ext cx="3509461" cy="38421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TextBox 13">
            <a:extLst>
              <a:ext uri="{FF2B5EF4-FFF2-40B4-BE49-F238E27FC236}">
                <a16:creationId xmlns:a16="http://schemas.microsoft.com/office/drawing/2014/main" id="{D695F885-0844-867D-F920-B7E85A211299}"/>
              </a:ext>
            </a:extLst>
          </p:cNvPr>
          <p:cNvSpPr txBox="1"/>
          <p:nvPr/>
        </p:nvSpPr>
        <p:spPr>
          <a:xfrm>
            <a:off x="6191795" y="369146"/>
            <a:ext cx="5288740" cy="523220"/>
          </a:xfrm>
          <a:prstGeom prst="rect">
            <a:avLst/>
          </a:prstGeom>
          <a:noFill/>
        </p:spPr>
        <p:txBody>
          <a:bodyPr wrap="square">
            <a:spAutoFit/>
          </a:bodyPr>
          <a:lstStyle/>
          <a:p>
            <a:r>
              <a:rPr lang="en-US" altLang="zh-TW" sz="2800" b="1" dirty="0">
                <a:solidFill>
                  <a:srgbClr val="00B050"/>
                </a:solidFill>
                <a:latin typeface="Times New Roman" panose="02020603050405020304" pitchFamily="18" charset="0"/>
                <a:cs typeface="Times New Roman" panose="02020603050405020304" pitchFamily="18" charset="0"/>
              </a:rPr>
              <a:t>Take a Short Term Mission Trip</a:t>
            </a:r>
            <a:endParaRPr lang="en-US" sz="2800" b="1" dirty="0">
              <a:solidFill>
                <a:srgbClr val="00B050"/>
              </a:solidFill>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C7CBA15C-ADE4-331C-EE71-D72F6F1CE483}"/>
              </a:ext>
            </a:extLst>
          </p:cNvPr>
          <p:cNvPicPr>
            <a:picLocks noChangeAspect="1"/>
          </p:cNvPicPr>
          <p:nvPr/>
        </p:nvPicPr>
        <p:blipFill>
          <a:blip r:embed="rId9"/>
          <a:stretch>
            <a:fillRect/>
          </a:stretch>
        </p:blipFill>
        <p:spPr>
          <a:xfrm>
            <a:off x="4585062" y="4679576"/>
            <a:ext cx="2409856" cy="1811547"/>
          </a:xfrm>
          <a:prstGeom prst="rect">
            <a:avLst/>
          </a:prstGeom>
        </p:spPr>
      </p:pic>
    </p:spTree>
    <p:extLst>
      <p:ext uri="{BB962C8B-B14F-4D97-AF65-F5344CB8AC3E}">
        <p14:creationId xmlns:p14="http://schemas.microsoft.com/office/powerpoint/2010/main" val="26353222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8A5FC-7AB7-4BC0-96FB-0DCC8B16F7F2}"/>
              </a:ext>
            </a:extLst>
          </p:cNvPr>
          <p:cNvSpPr>
            <a:spLocks noGrp="1"/>
          </p:cNvSpPr>
          <p:nvPr>
            <p:ph type="ctrTitle"/>
          </p:nvPr>
        </p:nvSpPr>
        <p:spPr>
          <a:xfrm>
            <a:off x="1749589" y="255313"/>
            <a:ext cx="3135919" cy="703943"/>
          </a:xfrm>
        </p:spPr>
        <p:txBody>
          <a:bodyPr>
            <a:normAutofit/>
          </a:bodyPr>
          <a:lstStyle/>
          <a:p>
            <a:pPr algn="l"/>
            <a:r>
              <a:rPr lang="zh-TW" altLang="en-US"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預備參加短宣</a:t>
            </a:r>
            <a:endParaRPr lang="en-US" altLang="zh-TW"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endParaRPr>
          </a:p>
        </p:txBody>
      </p:sp>
      <p:pic>
        <p:nvPicPr>
          <p:cNvPr id="4" name="Picture 3">
            <a:extLst>
              <a:ext uri="{FF2B5EF4-FFF2-40B4-BE49-F238E27FC236}">
                <a16:creationId xmlns:a16="http://schemas.microsoft.com/office/drawing/2014/main" id="{28DFF130-714A-3434-B691-4C310F4FEF8E}"/>
              </a:ext>
            </a:extLst>
          </p:cNvPr>
          <p:cNvPicPr>
            <a:picLocks noChangeAspect="1"/>
          </p:cNvPicPr>
          <p:nvPr/>
        </p:nvPicPr>
        <p:blipFill>
          <a:blip r:embed="rId2"/>
          <a:stretch>
            <a:fillRect/>
          </a:stretch>
        </p:blipFill>
        <p:spPr>
          <a:xfrm>
            <a:off x="267908" y="947400"/>
            <a:ext cx="5096747" cy="4919430"/>
          </a:xfrm>
          <a:prstGeom prst="rect">
            <a:avLst/>
          </a:prstGeom>
        </p:spPr>
      </p:pic>
      <p:pic>
        <p:nvPicPr>
          <p:cNvPr id="3" name="Picture 2">
            <a:extLst>
              <a:ext uri="{FF2B5EF4-FFF2-40B4-BE49-F238E27FC236}">
                <a16:creationId xmlns:a16="http://schemas.microsoft.com/office/drawing/2014/main" id="{3ADD9A4E-309F-7353-0B7B-5E07603E60DB}"/>
              </a:ext>
            </a:extLst>
          </p:cNvPr>
          <p:cNvPicPr>
            <a:picLocks noChangeAspect="1"/>
          </p:cNvPicPr>
          <p:nvPr/>
        </p:nvPicPr>
        <p:blipFill>
          <a:blip r:embed="rId3"/>
          <a:stretch>
            <a:fillRect/>
          </a:stretch>
        </p:blipFill>
        <p:spPr>
          <a:xfrm>
            <a:off x="4676503" y="5768542"/>
            <a:ext cx="1709002" cy="1282232"/>
          </a:xfrm>
          <a:prstGeom prst="rect">
            <a:avLst/>
          </a:prstGeom>
        </p:spPr>
      </p:pic>
      <p:sp>
        <p:nvSpPr>
          <p:cNvPr id="6" name="TextBox 5">
            <a:extLst>
              <a:ext uri="{FF2B5EF4-FFF2-40B4-BE49-F238E27FC236}">
                <a16:creationId xmlns:a16="http://schemas.microsoft.com/office/drawing/2014/main" id="{EFB90AE0-438B-AE32-3429-9EB37C69CCBE}"/>
              </a:ext>
            </a:extLst>
          </p:cNvPr>
          <p:cNvSpPr txBox="1"/>
          <p:nvPr/>
        </p:nvSpPr>
        <p:spPr>
          <a:xfrm>
            <a:off x="6288648" y="345674"/>
            <a:ext cx="5096747" cy="523220"/>
          </a:xfrm>
          <a:prstGeom prst="rect">
            <a:avLst/>
          </a:prstGeom>
          <a:noFill/>
        </p:spPr>
        <p:txBody>
          <a:bodyPr wrap="square">
            <a:spAutoFit/>
          </a:bodyPr>
          <a:lstStyle/>
          <a:p>
            <a:r>
              <a:rPr lang="en-US" altLang="zh-TW" sz="2800" b="1" dirty="0">
                <a:solidFill>
                  <a:srgbClr val="00B050"/>
                </a:solidFill>
                <a:latin typeface="Times New Roman" panose="02020603050405020304" pitchFamily="18" charset="0"/>
                <a:cs typeface="Times New Roman" panose="02020603050405020304" pitchFamily="18" charset="0"/>
              </a:rPr>
              <a:t>Steps</a:t>
            </a:r>
            <a:r>
              <a:rPr lang="zh-TW" altLang="en-US" sz="2800" b="1" dirty="0">
                <a:solidFill>
                  <a:srgbClr val="00B050"/>
                </a:solidFill>
                <a:latin typeface="Times New Roman" panose="02020603050405020304" pitchFamily="18" charset="0"/>
                <a:cs typeface="Times New Roman" panose="02020603050405020304" pitchFamily="18" charset="0"/>
              </a:rPr>
              <a:t> </a:t>
            </a:r>
            <a:r>
              <a:rPr lang="en-US" altLang="zh-TW" sz="2800" b="1" dirty="0">
                <a:solidFill>
                  <a:srgbClr val="00B050"/>
                </a:solidFill>
                <a:latin typeface="Times New Roman" panose="02020603050405020304" pitchFamily="18" charset="0"/>
                <a:cs typeface="Times New Roman" panose="02020603050405020304" pitchFamily="18" charset="0"/>
              </a:rPr>
              <a:t>to</a:t>
            </a:r>
            <a:r>
              <a:rPr lang="zh-TW" altLang="en-US" sz="2800" b="1" dirty="0">
                <a:solidFill>
                  <a:srgbClr val="00B050"/>
                </a:solidFill>
                <a:latin typeface="Times New Roman" panose="02020603050405020304" pitchFamily="18" charset="0"/>
                <a:cs typeface="Times New Roman" panose="02020603050405020304" pitchFamily="18" charset="0"/>
              </a:rPr>
              <a:t> </a:t>
            </a:r>
            <a:r>
              <a:rPr lang="en-US" altLang="zh-TW" sz="2800" b="1" dirty="0">
                <a:solidFill>
                  <a:srgbClr val="00B050"/>
                </a:solidFill>
                <a:latin typeface="Times New Roman" panose="02020603050405020304" pitchFamily="18" charset="0"/>
                <a:cs typeface="Times New Roman" panose="02020603050405020304" pitchFamily="18" charset="0"/>
              </a:rPr>
              <a:t>Prepare</a:t>
            </a:r>
            <a:r>
              <a:rPr lang="zh-TW" altLang="en-US" sz="2800" b="1" dirty="0">
                <a:solidFill>
                  <a:srgbClr val="00B050"/>
                </a:solidFill>
                <a:latin typeface="Times New Roman" panose="02020603050405020304" pitchFamily="18" charset="0"/>
                <a:cs typeface="Times New Roman" panose="02020603050405020304" pitchFamily="18" charset="0"/>
              </a:rPr>
              <a:t> </a:t>
            </a:r>
            <a:r>
              <a:rPr lang="en-US" altLang="zh-TW" sz="2800" b="1" dirty="0">
                <a:solidFill>
                  <a:srgbClr val="00B050"/>
                </a:solidFill>
                <a:latin typeface="Times New Roman" panose="02020603050405020304" pitchFamily="18" charset="0"/>
                <a:cs typeface="Times New Roman" panose="02020603050405020304" pitchFamily="18" charset="0"/>
              </a:rPr>
              <a:t>for</a:t>
            </a:r>
            <a:r>
              <a:rPr lang="zh-TW" altLang="en-US" sz="2800" b="1" dirty="0">
                <a:solidFill>
                  <a:srgbClr val="00B050"/>
                </a:solidFill>
                <a:latin typeface="Times New Roman" panose="02020603050405020304" pitchFamily="18" charset="0"/>
                <a:cs typeface="Times New Roman" panose="02020603050405020304" pitchFamily="18" charset="0"/>
              </a:rPr>
              <a:t> </a:t>
            </a:r>
            <a:r>
              <a:rPr lang="en-US" altLang="zh-TW" sz="2800" b="1" dirty="0">
                <a:solidFill>
                  <a:srgbClr val="00B050"/>
                </a:solidFill>
                <a:latin typeface="Times New Roman" panose="02020603050405020304" pitchFamily="18" charset="0"/>
                <a:cs typeface="Times New Roman" panose="02020603050405020304" pitchFamily="18" charset="0"/>
              </a:rPr>
              <a:t>ST Mission</a:t>
            </a:r>
            <a:r>
              <a:rPr lang="zh-TW" altLang="en-US" sz="2800" b="1" dirty="0">
                <a:solidFill>
                  <a:srgbClr val="00B050"/>
                </a:solidFill>
                <a:latin typeface="Times New Roman" panose="02020603050405020304" pitchFamily="18" charset="0"/>
                <a:cs typeface="Times New Roman" panose="02020603050405020304" pitchFamily="18" charset="0"/>
              </a:rPr>
              <a:t> </a:t>
            </a:r>
            <a:endParaRPr lang="en-US" sz="2800" b="1" dirty="0">
              <a:solidFill>
                <a:srgbClr val="00B050"/>
              </a:solidFill>
              <a:latin typeface="Times New Roman" panose="02020603050405020304" pitchFamily="18" charset="0"/>
              <a:cs typeface="Times New Roman" panose="02020603050405020304" pitchFamily="18" charset="0"/>
            </a:endParaRPr>
          </a:p>
        </p:txBody>
      </p:sp>
      <p:graphicFrame>
        <p:nvGraphicFramePr>
          <p:cNvPr id="8" name="内容占位符 3">
            <a:extLst>
              <a:ext uri="{FF2B5EF4-FFF2-40B4-BE49-F238E27FC236}">
                <a16:creationId xmlns:a16="http://schemas.microsoft.com/office/drawing/2014/main" id="{643C910E-22E3-7F5A-AB2B-4169C0900C54}"/>
              </a:ext>
            </a:extLst>
          </p:cNvPr>
          <p:cNvGraphicFramePr>
            <a:graphicFrameLocks/>
          </p:cNvGraphicFramePr>
          <p:nvPr>
            <p:extLst>
              <p:ext uri="{D42A27DB-BD31-4B8C-83A1-F6EECF244321}">
                <p14:modId xmlns:p14="http://schemas.microsoft.com/office/powerpoint/2010/main" val="2440271166"/>
              </p:ext>
            </p:extLst>
          </p:nvPr>
        </p:nvGraphicFramePr>
        <p:xfrm>
          <a:off x="6213783" y="1228256"/>
          <a:ext cx="5246479" cy="46129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137149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8A5FC-7AB7-4BC0-96FB-0DCC8B16F7F2}"/>
              </a:ext>
            </a:extLst>
          </p:cNvPr>
          <p:cNvSpPr>
            <a:spLocks noGrp="1"/>
          </p:cNvSpPr>
          <p:nvPr>
            <p:ph type="ctrTitle"/>
          </p:nvPr>
        </p:nvSpPr>
        <p:spPr>
          <a:xfrm>
            <a:off x="895400" y="205511"/>
            <a:ext cx="3881605" cy="703943"/>
          </a:xfrm>
        </p:spPr>
        <p:txBody>
          <a:bodyPr>
            <a:normAutofit/>
          </a:bodyPr>
          <a:lstStyle/>
          <a:p>
            <a:pPr algn="l"/>
            <a:r>
              <a:rPr lang="en-US" altLang="zh-TW"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1.</a:t>
            </a:r>
            <a:r>
              <a:rPr lang="zh-TW" altLang="en-US"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 </a:t>
            </a:r>
            <a:r>
              <a:rPr lang="zh-TW" altLang="en-US" sz="3200" b="1" dirty="0">
                <a:solidFill>
                  <a:srgbClr val="00B050"/>
                </a:solidFill>
                <a:latin typeface="TSC UKai M TT" panose="02010609030101010101" pitchFamily="49" charset="-122"/>
                <a:ea typeface="TSC UKai M TT" panose="02010609030101010101" pitchFamily="49" charset="-122"/>
              </a:rPr>
              <a:t>異象的分享</a:t>
            </a:r>
            <a:endParaRPr lang="en-US" altLang="zh-TW"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endParaRPr>
          </a:p>
        </p:txBody>
      </p:sp>
      <p:sp>
        <p:nvSpPr>
          <p:cNvPr id="10" name="TextBox 9">
            <a:extLst>
              <a:ext uri="{FF2B5EF4-FFF2-40B4-BE49-F238E27FC236}">
                <a16:creationId xmlns:a16="http://schemas.microsoft.com/office/drawing/2014/main" id="{6F3B38A1-6CEC-02BB-CE93-F7F22D9C8872}"/>
              </a:ext>
            </a:extLst>
          </p:cNvPr>
          <p:cNvSpPr txBox="1"/>
          <p:nvPr/>
        </p:nvSpPr>
        <p:spPr>
          <a:xfrm>
            <a:off x="895400" y="5293661"/>
            <a:ext cx="4290167" cy="523220"/>
          </a:xfrm>
          <a:prstGeom prst="rect">
            <a:avLst/>
          </a:prstGeom>
          <a:noFill/>
        </p:spPr>
        <p:txBody>
          <a:bodyPr wrap="square" rtlCol="0">
            <a:spAutoFit/>
          </a:bodyPr>
          <a:lstStyle/>
          <a:p>
            <a:r>
              <a:rPr lang="zh-TW" altLang="en-US" sz="2800" b="1" dirty="0">
                <a:solidFill>
                  <a:srgbClr val="002060"/>
                </a:solidFill>
                <a:latin typeface="TSC UKai M TT" panose="02010609030101010101" pitchFamily="49" charset="-122"/>
                <a:ea typeface="TSC UKai M TT" panose="02010609030101010101" pitchFamily="49" charset="-122"/>
              </a:rPr>
              <a:t>   人人都需要聽見福音</a:t>
            </a:r>
            <a:endParaRPr lang="en-US" sz="2800" b="1" dirty="0">
              <a:solidFill>
                <a:srgbClr val="002060"/>
              </a:solidFill>
              <a:latin typeface="TSC UKai M TT" panose="02010609030101010101" pitchFamily="49" charset="-122"/>
              <a:ea typeface="TSC UKai M TT" panose="02010609030101010101" pitchFamily="49" charset="-122"/>
            </a:endParaRPr>
          </a:p>
        </p:txBody>
      </p:sp>
      <p:pic>
        <p:nvPicPr>
          <p:cNvPr id="3" name="Picture 2" descr="A group of people in a room&#10;&#10;Description automatically generated with medium confidence">
            <a:extLst>
              <a:ext uri="{FF2B5EF4-FFF2-40B4-BE49-F238E27FC236}">
                <a16:creationId xmlns:a16="http://schemas.microsoft.com/office/drawing/2014/main" id="{D27E2DA6-7E7F-1529-7DEC-9C5AE720CE8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781" y="1232508"/>
            <a:ext cx="3050794" cy="2288442"/>
          </a:xfrm>
          <a:prstGeom prst="rect">
            <a:avLst/>
          </a:prstGeom>
          <a:noFill/>
          <a:ln>
            <a:noFill/>
          </a:ln>
        </p:spPr>
      </p:pic>
      <p:pic>
        <p:nvPicPr>
          <p:cNvPr id="4" name="Picture 3">
            <a:extLst>
              <a:ext uri="{FF2B5EF4-FFF2-40B4-BE49-F238E27FC236}">
                <a16:creationId xmlns:a16="http://schemas.microsoft.com/office/drawing/2014/main" id="{28030E5A-40D4-C306-A964-C2B5612AF3B8}"/>
              </a:ext>
            </a:extLst>
          </p:cNvPr>
          <p:cNvPicPr>
            <a:picLocks noChangeAspect="1"/>
          </p:cNvPicPr>
          <p:nvPr/>
        </p:nvPicPr>
        <p:blipFill>
          <a:blip r:embed="rId4"/>
          <a:stretch>
            <a:fillRect/>
          </a:stretch>
        </p:blipFill>
        <p:spPr>
          <a:xfrm>
            <a:off x="3690743" y="2820810"/>
            <a:ext cx="3050794" cy="2291397"/>
          </a:xfrm>
          <a:prstGeom prst="rect">
            <a:avLst/>
          </a:prstGeom>
        </p:spPr>
      </p:pic>
      <p:pic>
        <p:nvPicPr>
          <p:cNvPr id="5" name="Picture 4">
            <a:extLst>
              <a:ext uri="{FF2B5EF4-FFF2-40B4-BE49-F238E27FC236}">
                <a16:creationId xmlns:a16="http://schemas.microsoft.com/office/drawing/2014/main" id="{87910E70-7664-D83F-7768-1AC23D133656}"/>
              </a:ext>
            </a:extLst>
          </p:cNvPr>
          <p:cNvPicPr>
            <a:picLocks noChangeAspect="1"/>
          </p:cNvPicPr>
          <p:nvPr/>
        </p:nvPicPr>
        <p:blipFill>
          <a:blip r:embed="rId5"/>
          <a:stretch>
            <a:fillRect/>
          </a:stretch>
        </p:blipFill>
        <p:spPr>
          <a:xfrm>
            <a:off x="7686789" y="3239820"/>
            <a:ext cx="2053841" cy="2053841"/>
          </a:xfrm>
          <a:prstGeom prst="rect">
            <a:avLst/>
          </a:prstGeom>
        </p:spPr>
      </p:pic>
      <p:sp>
        <p:nvSpPr>
          <p:cNvPr id="7" name="TextBox 6">
            <a:extLst>
              <a:ext uri="{FF2B5EF4-FFF2-40B4-BE49-F238E27FC236}">
                <a16:creationId xmlns:a16="http://schemas.microsoft.com/office/drawing/2014/main" id="{8DB3D8AC-F97E-0E9C-19C8-F3A4389B0800}"/>
              </a:ext>
            </a:extLst>
          </p:cNvPr>
          <p:cNvSpPr txBox="1"/>
          <p:nvPr/>
        </p:nvSpPr>
        <p:spPr>
          <a:xfrm>
            <a:off x="6430192" y="324679"/>
            <a:ext cx="3549831" cy="584775"/>
          </a:xfrm>
          <a:prstGeom prst="rect">
            <a:avLst/>
          </a:prstGeom>
          <a:noFill/>
        </p:spPr>
        <p:txBody>
          <a:bodyPr wrap="square">
            <a:spAutoFit/>
          </a:bodyPr>
          <a:lstStyle/>
          <a:p>
            <a:r>
              <a:rPr lang="en-US" altLang="zh-TW"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1.</a:t>
            </a:r>
            <a:r>
              <a:rPr lang="zh-TW" altLang="en-US"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 </a:t>
            </a:r>
            <a:r>
              <a:rPr lang="en-US" altLang="zh-TW"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Share Vision </a:t>
            </a:r>
            <a:endParaRPr lang="en-US" sz="3200" dirty="0"/>
          </a:p>
        </p:txBody>
      </p:sp>
      <p:sp>
        <p:nvSpPr>
          <p:cNvPr id="11" name="TextBox 10">
            <a:extLst>
              <a:ext uri="{FF2B5EF4-FFF2-40B4-BE49-F238E27FC236}">
                <a16:creationId xmlns:a16="http://schemas.microsoft.com/office/drawing/2014/main" id="{74F69248-0A5D-336C-70F7-0F16BF4D2924}"/>
              </a:ext>
            </a:extLst>
          </p:cNvPr>
          <p:cNvSpPr txBox="1"/>
          <p:nvPr/>
        </p:nvSpPr>
        <p:spPr>
          <a:xfrm>
            <a:off x="6871063" y="5293661"/>
            <a:ext cx="4637313" cy="523220"/>
          </a:xfrm>
          <a:prstGeom prst="rect">
            <a:avLst/>
          </a:prstGeom>
          <a:noFill/>
        </p:spPr>
        <p:txBody>
          <a:bodyPr wrap="square">
            <a:spAutoFit/>
          </a:bodyPr>
          <a:lstStyle/>
          <a:p>
            <a:r>
              <a:rPr lang="zh-TW" altLang="en-US" dirty="0"/>
              <a:t> </a:t>
            </a:r>
            <a:r>
              <a:rPr lang="en-US" altLang="zh-TW" sz="2800" b="1" dirty="0">
                <a:solidFill>
                  <a:srgbClr val="002060"/>
                </a:solidFill>
                <a:latin typeface="Times New Roman" panose="02020603050405020304" pitchFamily="18" charset="0"/>
                <a:cs typeface="Times New Roman" panose="02020603050405020304" pitchFamily="18" charset="0"/>
              </a:rPr>
              <a:t>People need to hear Gospel</a:t>
            </a:r>
            <a:endParaRPr lang="en-US" sz="2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0213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ap of the world with blue circles&#10;&#10;Description automatically generated">
            <a:extLst>
              <a:ext uri="{FF2B5EF4-FFF2-40B4-BE49-F238E27FC236}">
                <a16:creationId xmlns:a16="http://schemas.microsoft.com/office/drawing/2014/main" id="{4503B3F1-DB27-0D41-DF9E-48B3686817CB}"/>
              </a:ext>
            </a:extLst>
          </p:cNvPr>
          <p:cNvPicPr>
            <a:picLocks noGrp="1" noChangeAspect="1"/>
          </p:cNvPicPr>
          <p:nvPr>
            <p:ph idx="1"/>
          </p:nvPr>
        </p:nvPicPr>
        <p:blipFill>
          <a:blip r:embed="rId3"/>
          <a:stretch>
            <a:fillRect/>
          </a:stretch>
        </p:blipFill>
        <p:spPr>
          <a:xfrm>
            <a:off x="2481943" y="1326434"/>
            <a:ext cx="7051163" cy="5288374"/>
          </a:xfrm>
          <a:prstGeom prst="rect">
            <a:avLst/>
          </a:prstGeom>
        </p:spPr>
      </p:pic>
      <p:sp>
        <p:nvSpPr>
          <p:cNvPr id="2" name="TextBox 1">
            <a:extLst>
              <a:ext uri="{FF2B5EF4-FFF2-40B4-BE49-F238E27FC236}">
                <a16:creationId xmlns:a16="http://schemas.microsoft.com/office/drawing/2014/main" id="{60188134-DDCB-4636-1D88-6B5D1C094967}"/>
              </a:ext>
            </a:extLst>
          </p:cNvPr>
          <p:cNvSpPr txBox="1"/>
          <p:nvPr/>
        </p:nvSpPr>
        <p:spPr>
          <a:xfrm>
            <a:off x="365760" y="549134"/>
            <a:ext cx="4402183" cy="584775"/>
          </a:xfrm>
          <a:prstGeom prst="rect">
            <a:avLst/>
          </a:prstGeom>
          <a:noFill/>
        </p:spPr>
        <p:txBody>
          <a:bodyPr wrap="square" rtlCol="0">
            <a:spAutoFit/>
          </a:bodyPr>
          <a:lstStyle/>
          <a:p>
            <a:r>
              <a:rPr lang="zh-TW" altLang="en-US" sz="3200" b="1" dirty="0">
                <a:solidFill>
                  <a:srgbClr val="00B050"/>
                </a:solidFill>
                <a:latin typeface="TSC UKai M TT" panose="02010609030101010101" pitchFamily="49" charset="-122"/>
                <a:ea typeface="TSC UKai M TT" panose="02010609030101010101" pitchFamily="49" charset="-122"/>
              </a:rPr>
              <a:t>宣教向發展中地區轉移</a:t>
            </a:r>
            <a:endParaRPr lang="en-US" sz="3200" b="1" dirty="0">
              <a:solidFill>
                <a:srgbClr val="00B050"/>
              </a:solidFill>
              <a:latin typeface="TSC UKai M TT" panose="02010609030101010101" pitchFamily="49" charset="-122"/>
              <a:ea typeface="TSC UKai M TT" panose="02010609030101010101" pitchFamily="49" charset="-122"/>
            </a:endParaRPr>
          </a:p>
        </p:txBody>
      </p:sp>
      <p:sp>
        <p:nvSpPr>
          <p:cNvPr id="4" name="TextBox 3">
            <a:extLst>
              <a:ext uri="{FF2B5EF4-FFF2-40B4-BE49-F238E27FC236}">
                <a16:creationId xmlns:a16="http://schemas.microsoft.com/office/drawing/2014/main" id="{12F2833E-02CC-5EA4-F0B9-993418F4C1F1}"/>
              </a:ext>
            </a:extLst>
          </p:cNvPr>
          <p:cNvSpPr txBox="1"/>
          <p:nvPr/>
        </p:nvSpPr>
        <p:spPr>
          <a:xfrm>
            <a:off x="5058592" y="672244"/>
            <a:ext cx="6093822" cy="461665"/>
          </a:xfrm>
          <a:prstGeom prst="rect">
            <a:avLst/>
          </a:prstGeom>
          <a:noFill/>
        </p:spPr>
        <p:txBody>
          <a:bodyPr wrap="square">
            <a:spAutoFit/>
          </a:bodyPr>
          <a:lstStyle/>
          <a:p>
            <a:r>
              <a:rPr lang="en-US" altLang="zh-TW" sz="24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Mission movement shifted to Global South</a:t>
            </a:r>
            <a:endParaRPr lang="en-US" sz="24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endParaRPr>
          </a:p>
        </p:txBody>
      </p:sp>
    </p:spTree>
    <p:extLst>
      <p:ext uri="{BB962C8B-B14F-4D97-AF65-F5344CB8AC3E}">
        <p14:creationId xmlns:p14="http://schemas.microsoft.com/office/powerpoint/2010/main" val="31897943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8A5FC-7AB7-4BC0-96FB-0DCC8B16F7F2}"/>
              </a:ext>
            </a:extLst>
          </p:cNvPr>
          <p:cNvSpPr>
            <a:spLocks noGrp="1"/>
          </p:cNvSpPr>
          <p:nvPr>
            <p:ph type="ctrTitle"/>
          </p:nvPr>
        </p:nvSpPr>
        <p:spPr>
          <a:xfrm>
            <a:off x="1353222" y="162299"/>
            <a:ext cx="3881605" cy="703943"/>
          </a:xfrm>
        </p:spPr>
        <p:txBody>
          <a:bodyPr>
            <a:normAutofit/>
          </a:bodyPr>
          <a:lstStyle/>
          <a:p>
            <a:pPr algn="l"/>
            <a:r>
              <a:rPr lang="en-US" altLang="zh-TW"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2.</a:t>
            </a:r>
            <a:r>
              <a:rPr lang="zh-TW" altLang="en-US"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 </a:t>
            </a:r>
            <a:r>
              <a:rPr lang="zh-TW" altLang="en-US" sz="3200" b="1" dirty="0">
                <a:solidFill>
                  <a:srgbClr val="00B050"/>
                </a:solidFill>
                <a:latin typeface="TSC UKai M TT" panose="02010609030101010101" pitchFamily="49" charset="-122"/>
                <a:ea typeface="TSC UKai M TT" panose="02010609030101010101" pitchFamily="49" charset="-122"/>
              </a:rPr>
              <a:t>禾場的需要</a:t>
            </a:r>
            <a:endParaRPr lang="en-US" altLang="zh-TW"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endParaRPr>
          </a:p>
        </p:txBody>
      </p:sp>
      <p:sp>
        <p:nvSpPr>
          <p:cNvPr id="10" name="TextBox 9">
            <a:extLst>
              <a:ext uri="{FF2B5EF4-FFF2-40B4-BE49-F238E27FC236}">
                <a16:creationId xmlns:a16="http://schemas.microsoft.com/office/drawing/2014/main" id="{6F3B38A1-6CEC-02BB-CE93-F7F22D9C8872}"/>
              </a:ext>
            </a:extLst>
          </p:cNvPr>
          <p:cNvSpPr txBox="1"/>
          <p:nvPr/>
        </p:nvSpPr>
        <p:spPr>
          <a:xfrm>
            <a:off x="790810" y="3911995"/>
            <a:ext cx="5808617" cy="461665"/>
          </a:xfrm>
          <a:prstGeom prst="rect">
            <a:avLst/>
          </a:prstGeom>
          <a:noFill/>
        </p:spPr>
        <p:txBody>
          <a:bodyPr wrap="square" rtlCol="0">
            <a:spAutoFit/>
          </a:bodyPr>
          <a:lstStyle/>
          <a:p>
            <a:r>
              <a:rPr lang="zh-TW" altLang="en-US" sz="2400" b="1" dirty="0">
                <a:solidFill>
                  <a:srgbClr val="002060"/>
                </a:solidFill>
                <a:latin typeface="TSC UKai M TT" panose="02010609030101010101" pitchFamily="49" charset="-122"/>
                <a:ea typeface="TSC UKai M TT" panose="02010609030101010101" pitchFamily="49" charset="-122"/>
              </a:rPr>
              <a:t>當收的莊稼多作工的人少。</a:t>
            </a:r>
            <a:r>
              <a:rPr lang="en-US" altLang="zh-TW" sz="24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a:t>
            </a:r>
            <a:r>
              <a:rPr lang="zh-TW" altLang="en-US" sz="24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太</a:t>
            </a:r>
            <a:r>
              <a:rPr lang="en-US" altLang="zh-TW" sz="24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9:37)</a:t>
            </a:r>
            <a:endParaRPr lang="en-US" sz="24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p:txBody>
      </p:sp>
      <p:pic>
        <p:nvPicPr>
          <p:cNvPr id="3" name="Picture 2">
            <a:extLst>
              <a:ext uri="{FF2B5EF4-FFF2-40B4-BE49-F238E27FC236}">
                <a16:creationId xmlns:a16="http://schemas.microsoft.com/office/drawing/2014/main" id="{164B3C90-B272-1446-9F21-581A64314B91}"/>
              </a:ext>
            </a:extLst>
          </p:cNvPr>
          <p:cNvPicPr>
            <a:picLocks noChangeAspect="1"/>
          </p:cNvPicPr>
          <p:nvPr/>
        </p:nvPicPr>
        <p:blipFill>
          <a:blip r:embed="rId3" cstate="print"/>
          <a:srcRect/>
          <a:stretch>
            <a:fillRect/>
          </a:stretch>
        </p:blipFill>
        <p:spPr bwMode="auto">
          <a:xfrm>
            <a:off x="647681" y="976354"/>
            <a:ext cx="5458128" cy="2836003"/>
          </a:xfrm>
          <a:prstGeom prst="rect">
            <a:avLst/>
          </a:prstGeom>
          <a:noFill/>
          <a:ln w="9525">
            <a:noFill/>
            <a:miter lim="800000"/>
            <a:headEnd/>
            <a:tailEnd/>
          </a:ln>
        </p:spPr>
      </p:pic>
      <p:pic>
        <p:nvPicPr>
          <p:cNvPr id="4" name="Picture 3">
            <a:extLst>
              <a:ext uri="{FF2B5EF4-FFF2-40B4-BE49-F238E27FC236}">
                <a16:creationId xmlns:a16="http://schemas.microsoft.com/office/drawing/2014/main" id="{F9BEF445-C623-C8AB-F25A-A9B5B74FF8E1}"/>
              </a:ext>
            </a:extLst>
          </p:cNvPr>
          <p:cNvPicPr>
            <a:picLocks noChangeAspect="1"/>
          </p:cNvPicPr>
          <p:nvPr/>
        </p:nvPicPr>
        <p:blipFill>
          <a:blip r:embed="rId4"/>
          <a:stretch>
            <a:fillRect/>
          </a:stretch>
        </p:blipFill>
        <p:spPr>
          <a:xfrm>
            <a:off x="6519278" y="976354"/>
            <a:ext cx="5107761" cy="2877397"/>
          </a:xfrm>
          <a:prstGeom prst="rect">
            <a:avLst/>
          </a:prstGeom>
        </p:spPr>
      </p:pic>
      <p:sp>
        <p:nvSpPr>
          <p:cNvPr id="6" name="TextBox 5">
            <a:extLst>
              <a:ext uri="{FF2B5EF4-FFF2-40B4-BE49-F238E27FC236}">
                <a16:creationId xmlns:a16="http://schemas.microsoft.com/office/drawing/2014/main" id="{D688C4F6-E898-DAC8-A545-4824D0D0B475}"/>
              </a:ext>
            </a:extLst>
          </p:cNvPr>
          <p:cNvSpPr txBox="1"/>
          <p:nvPr/>
        </p:nvSpPr>
        <p:spPr>
          <a:xfrm>
            <a:off x="7369388" y="281467"/>
            <a:ext cx="3881605" cy="584775"/>
          </a:xfrm>
          <a:prstGeom prst="rect">
            <a:avLst/>
          </a:prstGeom>
          <a:noFill/>
        </p:spPr>
        <p:txBody>
          <a:bodyPr wrap="square">
            <a:spAutoFit/>
          </a:bodyPr>
          <a:lstStyle/>
          <a:p>
            <a:r>
              <a:rPr lang="en-US" altLang="zh-TW" sz="3200" b="1" dirty="0">
                <a:solidFill>
                  <a:srgbClr val="00B050"/>
                </a:solidFill>
                <a:latin typeface="Times New Roman" panose="02020603050405020304" pitchFamily="18" charset="0"/>
                <a:cs typeface="Times New Roman" panose="02020603050405020304" pitchFamily="18" charset="0"/>
              </a:rPr>
              <a:t>2. Harvest is plenty</a:t>
            </a:r>
            <a:endParaRPr lang="en-US" sz="3200" b="1" dirty="0">
              <a:solidFill>
                <a:srgbClr val="00B05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FE772D0B-AF61-7333-329B-0D2568D85B96}"/>
              </a:ext>
            </a:extLst>
          </p:cNvPr>
          <p:cNvSpPr txBox="1"/>
          <p:nvPr/>
        </p:nvSpPr>
        <p:spPr>
          <a:xfrm>
            <a:off x="6693984" y="3911995"/>
            <a:ext cx="5252365" cy="830997"/>
          </a:xfrm>
          <a:prstGeom prst="rect">
            <a:avLst/>
          </a:prstGeom>
          <a:noFill/>
        </p:spPr>
        <p:txBody>
          <a:bodyPr wrap="square">
            <a:spAutoFit/>
          </a:bodyPr>
          <a:lstStyle/>
          <a:p>
            <a:r>
              <a:rPr lang="en-US" altLang="zh-TW" sz="2400" b="1" dirty="0">
                <a:solidFill>
                  <a:srgbClr val="002060"/>
                </a:solidFill>
                <a:latin typeface="Times New Roman" panose="02020603050405020304" pitchFamily="18" charset="0"/>
                <a:cs typeface="Times New Roman" panose="02020603050405020304" pitchFamily="18" charset="0"/>
              </a:rPr>
              <a:t>The harvest is plentiful but the workers are few. (Matthew 9:37)</a:t>
            </a:r>
            <a:endParaRPr lang="en-US" sz="2400" b="1" dirty="0">
              <a:solidFill>
                <a:srgbClr val="002060"/>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1B0CD9BF-99FF-05D7-12DF-44021473399A}"/>
              </a:ext>
            </a:extLst>
          </p:cNvPr>
          <p:cNvPicPr>
            <a:picLocks noChangeAspect="1"/>
          </p:cNvPicPr>
          <p:nvPr/>
        </p:nvPicPr>
        <p:blipFill>
          <a:blip r:embed="rId5"/>
          <a:stretch>
            <a:fillRect/>
          </a:stretch>
        </p:blipFill>
        <p:spPr>
          <a:xfrm>
            <a:off x="3987266" y="4742990"/>
            <a:ext cx="2108734" cy="1580243"/>
          </a:xfrm>
          <a:prstGeom prst="rect">
            <a:avLst/>
          </a:prstGeom>
        </p:spPr>
      </p:pic>
      <p:pic>
        <p:nvPicPr>
          <p:cNvPr id="12" name="Picture 11">
            <a:extLst>
              <a:ext uri="{FF2B5EF4-FFF2-40B4-BE49-F238E27FC236}">
                <a16:creationId xmlns:a16="http://schemas.microsoft.com/office/drawing/2014/main" id="{878DED40-AA6D-B899-35F5-C024FE7C5FE7}"/>
              </a:ext>
            </a:extLst>
          </p:cNvPr>
          <p:cNvPicPr>
            <a:picLocks noChangeAspect="1"/>
          </p:cNvPicPr>
          <p:nvPr/>
        </p:nvPicPr>
        <p:blipFill>
          <a:blip r:embed="rId6"/>
          <a:stretch>
            <a:fillRect/>
          </a:stretch>
        </p:blipFill>
        <p:spPr>
          <a:xfrm>
            <a:off x="6519278" y="4742991"/>
            <a:ext cx="1186494" cy="1580243"/>
          </a:xfrm>
          <a:prstGeom prst="rect">
            <a:avLst/>
          </a:prstGeom>
        </p:spPr>
      </p:pic>
    </p:spTree>
    <p:extLst>
      <p:ext uri="{BB962C8B-B14F-4D97-AF65-F5344CB8AC3E}">
        <p14:creationId xmlns:p14="http://schemas.microsoft.com/office/powerpoint/2010/main" val="32909829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8A5FC-7AB7-4BC0-96FB-0DCC8B16F7F2}"/>
              </a:ext>
            </a:extLst>
          </p:cNvPr>
          <p:cNvSpPr>
            <a:spLocks noGrp="1"/>
          </p:cNvSpPr>
          <p:nvPr>
            <p:ph type="ctrTitle"/>
          </p:nvPr>
        </p:nvSpPr>
        <p:spPr>
          <a:xfrm>
            <a:off x="977773" y="410492"/>
            <a:ext cx="3881605" cy="703943"/>
          </a:xfrm>
        </p:spPr>
        <p:txBody>
          <a:bodyPr>
            <a:normAutofit/>
          </a:bodyPr>
          <a:lstStyle/>
          <a:p>
            <a:pPr lvl="0"/>
            <a:r>
              <a:rPr lang="en-US" altLang="zh-TW"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3</a:t>
            </a:r>
            <a:r>
              <a:rPr lang="en-US" altLang="zh-TW" sz="3200" b="1" dirty="0">
                <a:solidFill>
                  <a:srgbClr val="00B050"/>
                </a:solidFill>
                <a:latin typeface="TSC UKai M TT" panose="02010609030101010101" pitchFamily="49" charset="-122"/>
                <a:ea typeface="TSC UKai M TT" panose="02010609030101010101" pitchFamily="49" charset="-122"/>
              </a:rPr>
              <a:t>.</a:t>
            </a:r>
            <a:r>
              <a:rPr lang="zh-TW" altLang="en-US" sz="3200" b="1" dirty="0">
                <a:solidFill>
                  <a:srgbClr val="00B050"/>
                </a:solidFill>
                <a:latin typeface="TSC UKai M TT" panose="02010609030101010101" pitchFamily="49" charset="-122"/>
                <a:ea typeface="TSC UKai M TT" panose="02010609030101010101" pitchFamily="49" charset="-122"/>
              </a:rPr>
              <a:t> 恩賜的發掘</a:t>
            </a:r>
            <a:endParaRPr lang="en-US" sz="3200" dirty="0">
              <a:solidFill>
                <a:srgbClr val="00B050"/>
              </a:solidFill>
            </a:endParaRPr>
          </a:p>
        </p:txBody>
      </p:sp>
      <p:sp>
        <p:nvSpPr>
          <p:cNvPr id="10" name="TextBox 9">
            <a:extLst>
              <a:ext uri="{FF2B5EF4-FFF2-40B4-BE49-F238E27FC236}">
                <a16:creationId xmlns:a16="http://schemas.microsoft.com/office/drawing/2014/main" id="{6F3B38A1-6CEC-02BB-CE93-F7F22D9C8872}"/>
              </a:ext>
            </a:extLst>
          </p:cNvPr>
          <p:cNvSpPr txBox="1"/>
          <p:nvPr/>
        </p:nvSpPr>
        <p:spPr>
          <a:xfrm>
            <a:off x="846182" y="5349168"/>
            <a:ext cx="4694098" cy="523220"/>
          </a:xfrm>
          <a:prstGeom prst="rect">
            <a:avLst/>
          </a:prstGeom>
          <a:noFill/>
        </p:spPr>
        <p:txBody>
          <a:bodyPr wrap="square" rtlCol="0">
            <a:spAutoFit/>
          </a:bodyPr>
          <a:lstStyle/>
          <a:p>
            <a:r>
              <a:rPr lang="zh-TW" altLang="en-US" sz="2400" b="1" dirty="0">
                <a:solidFill>
                  <a:srgbClr val="002060"/>
                </a:solidFill>
                <a:latin typeface="TSC UKai M TT" panose="02010609030101010101" pitchFamily="49" charset="-122"/>
                <a:ea typeface="TSC UKai M TT" panose="02010609030101010101" pitchFamily="49" charset="-122"/>
              </a:rPr>
              <a:t>   </a:t>
            </a:r>
            <a:r>
              <a:rPr lang="zh-TW" altLang="en-US" sz="2800" b="1" dirty="0">
                <a:solidFill>
                  <a:srgbClr val="002060"/>
                </a:solidFill>
                <a:latin typeface="TSC UKai M TT" panose="02010609030101010101" pitchFamily="49" charset="-122"/>
                <a:ea typeface="TSC UKai M TT" panose="02010609030101010101" pitchFamily="49" charset="-122"/>
              </a:rPr>
              <a:t>操練所得的恩賜造就別人</a:t>
            </a:r>
            <a:endParaRPr lang="en-US" sz="2800" b="1" dirty="0">
              <a:solidFill>
                <a:srgbClr val="002060"/>
              </a:solidFill>
              <a:latin typeface="TSC UKai M TT" panose="02010609030101010101" pitchFamily="49" charset="-122"/>
              <a:ea typeface="TSC UKai M TT" panose="02010609030101010101" pitchFamily="49" charset="-122"/>
            </a:endParaRPr>
          </a:p>
        </p:txBody>
      </p:sp>
      <p:pic>
        <p:nvPicPr>
          <p:cNvPr id="3" name="Picture 2">
            <a:extLst>
              <a:ext uri="{FF2B5EF4-FFF2-40B4-BE49-F238E27FC236}">
                <a16:creationId xmlns:a16="http://schemas.microsoft.com/office/drawing/2014/main" id="{927823AB-14DA-FEFC-EF31-A431A7D5285D}"/>
              </a:ext>
            </a:extLst>
          </p:cNvPr>
          <p:cNvPicPr>
            <a:picLocks noChangeAspect="1"/>
          </p:cNvPicPr>
          <p:nvPr/>
        </p:nvPicPr>
        <p:blipFill>
          <a:blip r:embed="rId2"/>
          <a:stretch>
            <a:fillRect/>
          </a:stretch>
        </p:blipFill>
        <p:spPr>
          <a:xfrm>
            <a:off x="693019" y="1305658"/>
            <a:ext cx="4901454" cy="3679209"/>
          </a:xfrm>
          <a:prstGeom prst="rect">
            <a:avLst/>
          </a:prstGeom>
        </p:spPr>
      </p:pic>
      <p:pic>
        <p:nvPicPr>
          <p:cNvPr id="4" name="Picture 3">
            <a:extLst>
              <a:ext uri="{FF2B5EF4-FFF2-40B4-BE49-F238E27FC236}">
                <a16:creationId xmlns:a16="http://schemas.microsoft.com/office/drawing/2014/main" id="{0084057A-5237-F9BA-5933-977700F72EB9}"/>
              </a:ext>
            </a:extLst>
          </p:cNvPr>
          <p:cNvPicPr>
            <a:picLocks noChangeAspect="1"/>
          </p:cNvPicPr>
          <p:nvPr/>
        </p:nvPicPr>
        <p:blipFill>
          <a:blip r:embed="rId3"/>
          <a:stretch>
            <a:fillRect/>
          </a:stretch>
        </p:blipFill>
        <p:spPr>
          <a:xfrm>
            <a:off x="6096000" y="1305658"/>
            <a:ext cx="5492480" cy="3671290"/>
          </a:xfrm>
          <a:prstGeom prst="rect">
            <a:avLst/>
          </a:prstGeom>
        </p:spPr>
      </p:pic>
      <p:sp>
        <p:nvSpPr>
          <p:cNvPr id="6" name="TextBox 5">
            <a:extLst>
              <a:ext uri="{FF2B5EF4-FFF2-40B4-BE49-F238E27FC236}">
                <a16:creationId xmlns:a16="http://schemas.microsoft.com/office/drawing/2014/main" id="{0843A002-E730-D8BA-3C5C-C70FCF513DCE}"/>
              </a:ext>
            </a:extLst>
          </p:cNvPr>
          <p:cNvSpPr txBox="1"/>
          <p:nvPr/>
        </p:nvSpPr>
        <p:spPr>
          <a:xfrm>
            <a:off x="5823857" y="5349168"/>
            <a:ext cx="6224451" cy="461665"/>
          </a:xfrm>
          <a:prstGeom prst="rect">
            <a:avLst/>
          </a:prstGeom>
          <a:noFill/>
        </p:spPr>
        <p:txBody>
          <a:bodyPr wrap="square">
            <a:spAutoFit/>
          </a:bodyPr>
          <a:lstStyle/>
          <a:p>
            <a:r>
              <a:rPr lang="en-US" altLang="zh-TW" sz="2400" b="1" dirty="0">
                <a:solidFill>
                  <a:srgbClr val="002060"/>
                </a:solidFill>
                <a:latin typeface="Times New Roman" panose="02020603050405020304" pitchFamily="18" charset="0"/>
                <a:cs typeface="Times New Roman" panose="02020603050405020304" pitchFamily="18" charset="0"/>
              </a:rPr>
              <a:t>Serve and equip others with the spiritual gifts</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689FFF2-D562-42B6-BB2B-41AB0279ED28}"/>
              </a:ext>
            </a:extLst>
          </p:cNvPr>
          <p:cNvSpPr txBox="1"/>
          <p:nvPr/>
        </p:nvSpPr>
        <p:spPr>
          <a:xfrm>
            <a:off x="5921250" y="500853"/>
            <a:ext cx="5841979" cy="523220"/>
          </a:xfrm>
          <a:prstGeom prst="rect">
            <a:avLst/>
          </a:prstGeom>
          <a:noFill/>
        </p:spPr>
        <p:txBody>
          <a:bodyPr wrap="square">
            <a:spAutoFit/>
          </a:bodyPr>
          <a:lstStyle/>
          <a:p>
            <a:r>
              <a:rPr lang="en-US" altLang="zh-TW" sz="2800" b="1" dirty="0">
                <a:solidFill>
                  <a:srgbClr val="00B050"/>
                </a:solidFill>
                <a:latin typeface="Times New Roman" panose="02020603050405020304" pitchFamily="18" charset="0"/>
                <a:cs typeface="Times New Roman" panose="02020603050405020304" pitchFamily="18" charset="0"/>
              </a:rPr>
              <a:t>3. Use Spiritual Gifts to serve others</a:t>
            </a:r>
            <a:endParaRPr lang="en-US" sz="28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80281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8A5FC-7AB7-4BC0-96FB-0DCC8B16F7F2}"/>
              </a:ext>
            </a:extLst>
          </p:cNvPr>
          <p:cNvSpPr>
            <a:spLocks noGrp="1"/>
          </p:cNvSpPr>
          <p:nvPr>
            <p:ph type="ctrTitle"/>
          </p:nvPr>
        </p:nvSpPr>
        <p:spPr>
          <a:xfrm>
            <a:off x="1260488" y="377900"/>
            <a:ext cx="3881605" cy="703943"/>
          </a:xfrm>
        </p:spPr>
        <p:txBody>
          <a:bodyPr>
            <a:normAutofit/>
          </a:bodyPr>
          <a:lstStyle/>
          <a:p>
            <a:pPr lvl="0"/>
            <a:r>
              <a:rPr lang="en-US" altLang="zh-TW"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4.</a:t>
            </a:r>
            <a:r>
              <a:rPr lang="zh-TW" altLang="en-US"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 </a:t>
            </a:r>
            <a:r>
              <a:rPr lang="zh-TW" altLang="en-US" sz="3200" b="1" dirty="0">
                <a:solidFill>
                  <a:srgbClr val="00B050"/>
                </a:solidFill>
                <a:latin typeface="TSC UKai M TT" panose="02010609030101010101" pitchFamily="49" charset="-122"/>
                <a:ea typeface="TSC UKai M TT" panose="02010609030101010101" pitchFamily="49" charset="-122"/>
              </a:rPr>
              <a:t>屬靈的導師</a:t>
            </a:r>
            <a:endParaRPr lang="zh-CN" altLang="en-US" sz="3200" b="1" dirty="0">
              <a:solidFill>
                <a:srgbClr val="00B050"/>
              </a:solidFill>
              <a:latin typeface="TSC UKai M TT" panose="02010609030101010101" pitchFamily="49" charset="-122"/>
              <a:ea typeface="TSC UKai M TT" panose="02010609030101010101" pitchFamily="49" charset="-122"/>
            </a:endParaRPr>
          </a:p>
        </p:txBody>
      </p:sp>
      <p:sp>
        <p:nvSpPr>
          <p:cNvPr id="10" name="TextBox 9">
            <a:extLst>
              <a:ext uri="{FF2B5EF4-FFF2-40B4-BE49-F238E27FC236}">
                <a16:creationId xmlns:a16="http://schemas.microsoft.com/office/drawing/2014/main" id="{6F3B38A1-6CEC-02BB-CE93-F7F22D9C8872}"/>
              </a:ext>
            </a:extLst>
          </p:cNvPr>
          <p:cNvSpPr txBox="1"/>
          <p:nvPr/>
        </p:nvSpPr>
        <p:spPr>
          <a:xfrm>
            <a:off x="650830" y="4698257"/>
            <a:ext cx="4391434" cy="523220"/>
          </a:xfrm>
          <a:prstGeom prst="rect">
            <a:avLst/>
          </a:prstGeom>
          <a:noFill/>
        </p:spPr>
        <p:txBody>
          <a:bodyPr wrap="square" rtlCol="0">
            <a:spAutoFit/>
          </a:bodyPr>
          <a:lstStyle/>
          <a:p>
            <a:r>
              <a:rPr lang="zh-TW" altLang="en-US" sz="2400" b="1" dirty="0">
                <a:solidFill>
                  <a:srgbClr val="002060"/>
                </a:solidFill>
                <a:latin typeface="TSC UKai M TT" panose="02010609030101010101" pitchFamily="49" charset="-122"/>
                <a:ea typeface="TSC UKai M TT" panose="02010609030101010101" pitchFamily="49" charset="-122"/>
              </a:rPr>
              <a:t>   </a:t>
            </a:r>
            <a:r>
              <a:rPr lang="zh-TW" altLang="en-US" sz="2800" b="1" dirty="0">
                <a:solidFill>
                  <a:srgbClr val="002060"/>
                </a:solidFill>
                <a:latin typeface="TSC UKai M TT" panose="02010609030101010101" pitchFamily="49" charset="-122"/>
                <a:ea typeface="TSC UKai M TT" panose="02010609030101010101" pitchFamily="49" charset="-122"/>
              </a:rPr>
              <a:t>生命恩賜品格能力的導師</a:t>
            </a:r>
            <a:endParaRPr lang="en-US" sz="2800" b="1" dirty="0">
              <a:solidFill>
                <a:srgbClr val="002060"/>
              </a:solidFill>
              <a:latin typeface="TSC UKai M TT" panose="02010609030101010101" pitchFamily="49" charset="-122"/>
              <a:ea typeface="TSC UKai M TT" panose="02010609030101010101" pitchFamily="49" charset="-122"/>
            </a:endParaRPr>
          </a:p>
        </p:txBody>
      </p:sp>
      <p:pic>
        <p:nvPicPr>
          <p:cNvPr id="3" name="Picture 2">
            <a:extLst>
              <a:ext uri="{FF2B5EF4-FFF2-40B4-BE49-F238E27FC236}">
                <a16:creationId xmlns:a16="http://schemas.microsoft.com/office/drawing/2014/main" id="{DD1B941A-44B3-FAA9-8398-C21BCC5D0C0F}"/>
              </a:ext>
            </a:extLst>
          </p:cNvPr>
          <p:cNvPicPr>
            <a:picLocks noChangeAspect="1"/>
          </p:cNvPicPr>
          <p:nvPr/>
        </p:nvPicPr>
        <p:blipFill>
          <a:blip r:embed="rId3"/>
          <a:stretch>
            <a:fillRect/>
          </a:stretch>
        </p:blipFill>
        <p:spPr>
          <a:xfrm>
            <a:off x="496388" y="1345712"/>
            <a:ext cx="5169278" cy="2846676"/>
          </a:xfrm>
          <a:prstGeom prst="rect">
            <a:avLst/>
          </a:prstGeom>
        </p:spPr>
      </p:pic>
      <p:pic>
        <p:nvPicPr>
          <p:cNvPr id="4" name="Picture 3">
            <a:extLst>
              <a:ext uri="{FF2B5EF4-FFF2-40B4-BE49-F238E27FC236}">
                <a16:creationId xmlns:a16="http://schemas.microsoft.com/office/drawing/2014/main" id="{48B553E6-AF36-82D9-5BBF-190BB84F44B8}"/>
              </a:ext>
            </a:extLst>
          </p:cNvPr>
          <p:cNvPicPr>
            <a:picLocks noChangeAspect="1"/>
          </p:cNvPicPr>
          <p:nvPr/>
        </p:nvPicPr>
        <p:blipFill>
          <a:blip r:embed="rId4" cstate="print"/>
          <a:srcRect/>
          <a:stretch>
            <a:fillRect/>
          </a:stretch>
        </p:blipFill>
        <p:spPr bwMode="auto">
          <a:xfrm>
            <a:off x="6526336" y="1345712"/>
            <a:ext cx="4118691" cy="3088676"/>
          </a:xfrm>
          <a:prstGeom prst="rect">
            <a:avLst/>
          </a:prstGeom>
          <a:noFill/>
          <a:ln w="9525">
            <a:noFill/>
            <a:miter lim="800000"/>
            <a:headEnd/>
            <a:tailEnd/>
          </a:ln>
        </p:spPr>
      </p:pic>
      <p:sp>
        <p:nvSpPr>
          <p:cNvPr id="7" name="TextBox 6">
            <a:extLst>
              <a:ext uri="{FF2B5EF4-FFF2-40B4-BE49-F238E27FC236}">
                <a16:creationId xmlns:a16="http://schemas.microsoft.com/office/drawing/2014/main" id="{8838C3EE-2498-8F9D-58BF-B70F9B2DF15F}"/>
              </a:ext>
            </a:extLst>
          </p:cNvPr>
          <p:cNvSpPr txBox="1"/>
          <p:nvPr/>
        </p:nvSpPr>
        <p:spPr>
          <a:xfrm>
            <a:off x="7518764" y="558623"/>
            <a:ext cx="2448197" cy="523220"/>
          </a:xfrm>
          <a:prstGeom prst="rect">
            <a:avLst/>
          </a:prstGeom>
          <a:noFill/>
        </p:spPr>
        <p:txBody>
          <a:bodyPr wrap="square">
            <a:spAutoFit/>
          </a:bodyPr>
          <a:lstStyle/>
          <a:p>
            <a:r>
              <a:rPr lang="en-US" altLang="zh-TW" sz="28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4. Mentor</a:t>
            </a:r>
            <a:endParaRPr lang="en-US" sz="28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endParaRPr>
          </a:p>
        </p:txBody>
      </p:sp>
      <p:sp>
        <p:nvSpPr>
          <p:cNvPr id="11" name="TextBox 10">
            <a:extLst>
              <a:ext uri="{FF2B5EF4-FFF2-40B4-BE49-F238E27FC236}">
                <a16:creationId xmlns:a16="http://schemas.microsoft.com/office/drawing/2014/main" id="{0A199D2B-E47B-7D5E-B3B4-C30B5270E493}"/>
              </a:ext>
            </a:extLst>
          </p:cNvPr>
          <p:cNvSpPr txBox="1"/>
          <p:nvPr/>
        </p:nvSpPr>
        <p:spPr>
          <a:xfrm>
            <a:off x="5816237" y="4746490"/>
            <a:ext cx="5724933" cy="461665"/>
          </a:xfrm>
          <a:prstGeom prst="rect">
            <a:avLst/>
          </a:prstGeom>
          <a:noFill/>
        </p:spPr>
        <p:txBody>
          <a:bodyPr wrap="square">
            <a:spAutoFit/>
          </a:bodyPr>
          <a:lstStyle/>
          <a:p>
            <a:r>
              <a:rPr lang="en-US" altLang="zh-TW" sz="24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Mentor others with power and character </a:t>
            </a:r>
            <a:endParaRPr lang="en-US" sz="24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p:txBody>
      </p:sp>
    </p:spTree>
    <p:extLst>
      <p:ext uri="{BB962C8B-B14F-4D97-AF65-F5344CB8AC3E}">
        <p14:creationId xmlns:p14="http://schemas.microsoft.com/office/powerpoint/2010/main" val="27767497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8A5FC-7AB7-4BC0-96FB-0DCC8B16F7F2}"/>
              </a:ext>
            </a:extLst>
          </p:cNvPr>
          <p:cNvSpPr>
            <a:spLocks noGrp="1"/>
          </p:cNvSpPr>
          <p:nvPr>
            <p:ph type="ctrTitle"/>
          </p:nvPr>
        </p:nvSpPr>
        <p:spPr>
          <a:xfrm>
            <a:off x="756812" y="243513"/>
            <a:ext cx="3881605" cy="703943"/>
          </a:xfrm>
        </p:spPr>
        <p:txBody>
          <a:bodyPr>
            <a:normAutofit/>
          </a:bodyPr>
          <a:lstStyle/>
          <a:p>
            <a:pPr lvl="0"/>
            <a:r>
              <a:rPr lang="en-US" altLang="zh-TW"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5.</a:t>
            </a:r>
            <a:r>
              <a:rPr lang="zh-TW" altLang="en-US"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 </a:t>
            </a:r>
            <a:r>
              <a:rPr lang="zh-TW" altLang="en-US" sz="3200" b="1" dirty="0">
                <a:solidFill>
                  <a:srgbClr val="00B050"/>
                </a:solidFill>
                <a:latin typeface="TSC UKai M TT" panose="02010609030101010101" pitchFamily="49" charset="-122"/>
                <a:ea typeface="TSC UKai M TT" panose="02010609030101010101" pitchFamily="49" charset="-122"/>
              </a:rPr>
              <a:t>事奉的心態</a:t>
            </a:r>
            <a:endParaRPr lang="zh-CN" altLang="en-US" sz="3200" b="1" dirty="0">
              <a:solidFill>
                <a:srgbClr val="00B050"/>
              </a:solidFill>
              <a:latin typeface="TSC UKai M TT" panose="02010609030101010101" pitchFamily="49" charset="-122"/>
              <a:ea typeface="TSC UKai M TT" panose="02010609030101010101" pitchFamily="49" charset="-122"/>
            </a:endParaRPr>
          </a:p>
        </p:txBody>
      </p:sp>
      <p:sp>
        <p:nvSpPr>
          <p:cNvPr id="10" name="TextBox 9">
            <a:extLst>
              <a:ext uri="{FF2B5EF4-FFF2-40B4-BE49-F238E27FC236}">
                <a16:creationId xmlns:a16="http://schemas.microsoft.com/office/drawing/2014/main" id="{6F3B38A1-6CEC-02BB-CE93-F7F22D9C8872}"/>
              </a:ext>
            </a:extLst>
          </p:cNvPr>
          <p:cNvSpPr txBox="1"/>
          <p:nvPr/>
        </p:nvSpPr>
        <p:spPr>
          <a:xfrm>
            <a:off x="0" y="5578055"/>
            <a:ext cx="4824919" cy="523220"/>
          </a:xfrm>
          <a:prstGeom prst="rect">
            <a:avLst/>
          </a:prstGeom>
          <a:noFill/>
        </p:spPr>
        <p:txBody>
          <a:bodyPr wrap="square" rtlCol="0">
            <a:spAutoFit/>
          </a:bodyPr>
          <a:lstStyle/>
          <a:p>
            <a:r>
              <a:rPr lang="zh-TW" altLang="en-US" sz="2400" b="1" dirty="0">
                <a:solidFill>
                  <a:srgbClr val="002060"/>
                </a:solidFill>
                <a:latin typeface="TSC UKai M TT" panose="02010609030101010101" pitchFamily="49" charset="-122"/>
                <a:ea typeface="TSC UKai M TT" panose="02010609030101010101" pitchFamily="49" charset="-122"/>
              </a:rPr>
              <a:t>   </a:t>
            </a:r>
            <a:r>
              <a:rPr lang="zh-TW" altLang="en-US" sz="2800" b="1" dirty="0">
                <a:solidFill>
                  <a:srgbClr val="002060"/>
                </a:solidFill>
                <a:latin typeface="TSC UKai M TT" panose="02010609030101010101" pitchFamily="49" charset="-122"/>
                <a:ea typeface="TSC UKai M TT" panose="02010609030101010101" pitchFamily="49" charset="-122"/>
              </a:rPr>
              <a:t>謙卑義務事奉有需要的人</a:t>
            </a:r>
            <a:endParaRPr lang="en-US" sz="2800" b="1" dirty="0">
              <a:solidFill>
                <a:srgbClr val="002060"/>
              </a:solidFill>
              <a:latin typeface="TSC UKai M TT" panose="02010609030101010101" pitchFamily="49" charset="-122"/>
              <a:ea typeface="TSC UKai M TT" panose="02010609030101010101" pitchFamily="49" charset="-122"/>
            </a:endParaRPr>
          </a:p>
        </p:txBody>
      </p:sp>
      <p:pic>
        <p:nvPicPr>
          <p:cNvPr id="3" name="Picture 2">
            <a:extLst>
              <a:ext uri="{FF2B5EF4-FFF2-40B4-BE49-F238E27FC236}">
                <a16:creationId xmlns:a16="http://schemas.microsoft.com/office/drawing/2014/main" id="{ACD625B9-BDC4-E353-32D1-2B0504885F20}"/>
              </a:ext>
            </a:extLst>
          </p:cNvPr>
          <p:cNvPicPr>
            <a:picLocks noChangeAspect="1"/>
          </p:cNvPicPr>
          <p:nvPr/>
        </p:nvPicPr>
        <p:blipFill>
          <a:blip r:embed="rId2"/>
          <a:stretch>
            <a:fillRect/>
          </a:stretch>
        </p:blipFill>
        <p:spPr>
          <a:xfrm>
            <a:off x="319730" y="1214738"/>
            <a:ext cx="3465914" cy="2599436"/>
          </a:xfrm>
          <a:prstGeom prst="rect">
            <a:avLst/>
          </a:prstGeom>
        </p:spPr>
      </p:pic>
      <p:pic>
        <p:nvPicPr>
          <p:cNvPr id="4" name="Picture 3">
            <a:extLst>
              <a:ext uri="{FF2B5EF4-FFF2-40B4-BE49-F238E27FC236}">
                <a16:creationId xmlns:a16="http://schemas.microsoft.com/office/drawing/2014/main" id="{915CA94F-AA22-BE0F-BAC9-3FD06FC39C86}"/>
              </a:ext>
            </a:extLst>
          </p:cNvPr>
          <p:cNvPicPr>
            <a:picLocks noChangeAspect="1"/>
          </p:cNvPicPr>
          <p:nvPr/>
        </p:nvPicPr>
        <p:blipFill>
          <a:blip r:embed="rId3"/>
          <a:stretch>
            <a:fillRect/>
          </a:stretch>
        </p:blipFill>
        <p:spPr>
          <a:xfrm>
            <a:off x="4278858" y="2514456"/>
            <a:ext cx="3634283" cy="2411742"/>
          </a:xfrm>
          <a:prstGeom prst="rect">
            <a:avLst/>
          </a:prstGeom>
        </p:spPr>
      </p:pic>
      <p:pic>
        <p:nvPicPr>
          <p:cNvPr id="5" name="Picture 4">
            <a:extLst>
              <a:ext uri="{FF2B5EF4-FFF2-40B4-BE49-F238E27FC236}">
                <a16:creationId xmlns:a16="http://schemas.microsoft.com/office/drawing/2014/main" id="{35BA012B-E2BA-2081-96AB-4F066F4CB37E}"/>
              </a:ext>
            </a:extLst>
          </p:cNvPr>
          <p:cNvPicPr>
            <a:picLocks noChangeAspect="1"/>
          </p:cNvPicPr>
          <p:nvPr/>
        </p:nvPicPr>
        <p:blipFill>
          <a:blip r:embed="rId4"/>
          <a:stretch>
            <a:fillRect/>
          </a:stretch>
        </p:blipFill>
        <p:spPr>
          <a:xfrm>
            <a:off x="8361041" y="3948640"/>
            <a:ext cx="1913755" cy="1075811"/>
          </a:xfrm>
          <a:prstGeom prst="rect">
            <a:avLst/>
          </a:prstGeom>
        </p:spPr>
      </p:pic>
      <p:sp>
        <p:nvSpPr>
          <p:cNvPr id="7" name="TextBox 6">
            <a:extLst>
              <a:ext uri="{FF2B5EF4-FFF2-40B4-BE49-F238E27FC236}">
                <a16:creationId xmlns:a16="http://schemas.microsoft.com/office/drawing/2014/main" id="{AACB9658-F3A1-EFAC-888A-E1582D177459}"/>
              </a:ext>
            </a:extLst>
          </p:cNvPr>
          <p:cNvSpPr txBox="1"/>
          <p:nvPr/>
        </p:nvSpPr>
        <p:spPr>
          <a:xfrm>
            <a:off x="5314130" y="333874"/>
            <a:ext cx="6093822" cy="523220"/>
          </a:xfrm>
          <a:prstGeom prst="rect">
            <a:avLst/>
          </a:prstGeom>
          <a:noFill/>
        </p:spPr>
        <p:txBody>
          <a:bodyPr wrap="square">
            <a:spAutoFit/>
          </a:bodyPr>
          <a:lstStyle/>
          <a:p>
            <a:r>
              <a:rPr lang="en-US" altLang="zh-TW" sz="2800" b="1" dirty="0">
                <a:solidFill>
                  <a:srgbClr val="00B050"/>
                </a:solidFill>
                <a:latin typeface="Times New Roman" panose="02020603050405020304" pitchFamily="18" charset="0"/>
                <a:cs typeface="Times New Roman" panose="02020603050405020304" pitchFamily="18" charset="0"/>
              </a:rPr>
              <a:t>5. To serve with a humble attitude</a:t>
            </a:r>
            <a:endParaRPr lang="en-US" sz="2800" b="1" dirty="0">
              <a:solidFill>
                <a:srgbClr val="00B05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BE6D7A6A-B1D3-E087-04C4-CD2C75FB56D6}"/>
              </a:ext>
            </a:extLst>
          </p:cNvPr>
          <p:cNvSpPr txBox="1"/>
          <p:nvPr/>
        </p:nvSpPr>
        <p:spPr>
          <a:xfrm>
            <a:off x="5061856" y="5578055"/>
            <a:ext cx="6100354" cy="523220"/>
          </a:xfrm>
          <a:prstGeom prst="rect">
            <a:avLst/>
          </a:prstGeom>
          <a:noFill/>
        </p:spPr>
        <p:txBody>
          <a:bodyPr wrap="square">
            <a:spAutoFit/>
          </a:bodyPr>
          <a:lstStyle/>
          <a:p>
            <a:r>
              <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Humbly serve the needed</a:t>
            </a:r>
            <a:endParaRPr 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p:txBody>
      </p:sp>
    </p:spTree>
    <p:extLst>
      <p:ext uri="{BB962C8B-B14F-4D97-AF65-F5344CB8AC3E}">
        <p14:creationId xmlns:p14="http://schemas.microsoft.com/office/powerpoint/2010/main" val="420299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8A5FC-7AB7-4BC0-96FB-0DCC8B16F7F2}"/>
              </a:ext>
            </a:extLst>
          </p:cNvPr>
          <p:cNvSpPr>
            <a:spLocks noGrp="1"/>
          </p:cNvSpPr>
          <p:nvPr>
            <p:ph type="ctrTitle"/>
          </p:nvPr>
        </p:nvSpPr>
        <p:spPr>
          <a:xfrm>
            <a:off x="1446804" y="271632"/>
            <a:ext cx="3881605" cy="703943"/>
          </a:xfrm>
        </p:spPr>
        <p:txBody>
          <a:bodyPr>
            <a:normAutofit/>
          </a:bodyPr>
          <a:lstStyle/>
          <a:p>
            <a:pPr algn="l"/>
            <a:r>
              <a:rPr lang="en-US" altLang="zh-TW"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6. </a:t>
            </a:r>
            <a:r>
              <a:rPr lang="zh-TW" altLang="en-US" sz="3200" b="1" dirty="0">
                <a:solidFill>
                  <a:srgbClr val="00B050"/>
                </a:solidFill>
                <a:latin typeface="TSC UKai M TT" panose="02010609030101010101" pitchFamily="49" charset="-122"/>
                <a:ea typeface="TSC UKai M TT" panose="02010609030101010101" pitchFamily="49" charset="-122"/>
              </a:rPr>
              <a:t>宣教的體驗</a:t>
            </a:r>
            <a:endParaRPr lang="en-US" altLang="zh-TW"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endParaRPr>
          </a:p>
        </p:txBody>
      </p:sp>
      <p:sp>
        <p:nvSpPr>
          <p:cNvPr id="10" name="TextBox 9">
            <a:extLst>
              <a:ext uri="{FF2B5EF4-FFF2-40B4-BE49-F238E27FC236}">
                <a16:creationId xmlns:a16="http://schemas.microsoft.com/office/drawing/2014/main" id="{6F3B38A1-6CEC-02BB-CE93-F7F22D9C8872}"/>
              </a:ext>
            </a:extLst>
          </p:cNvPr>
          <p:cNvSpPr txBox="1"/>
          <p:nvPr/>
        </p:nvSpPr>
        <p:spPr>
          <a:xfrm>
            <a:off x="378823" y="4377387"/>
            <a:ext cx="5717177" cy="523220"/>
          </a:xfrm>
          <a:prstGeom prst="rect">
            <a:avLst/>
          </a:prstGeom>
          <a:noFill/>
        </p:spPr>
        <p:txBody>
          <a:bodyPr wrap="square" rtlCol="0">
            <a:spAutoFit/>
          </a:bodyPr>
          <a:lstStyle/>
          <a:p>
            <a:r>
              <a:rPr lang="zh-TW" altLang="en-US" sz="2400" b="1" dirty="0">
                <a:solidFill>
                  <a:srgbClr val="002060"/>
                </a:solidFill>
                <a:latin typeface="TSC UKai M TT" panose="02010609030101010101" pitchFamily="49" charset="-122"/>
                <a:ea typeface="TSC UKai M TT" panose="02010609030101010101" pitchFamily="49" charset="-122"/>
              </a:rPr>
              <a:t>   </a:t>
            </a:r>
            <a:r>
              <a:rPr lang="zh-TW" altLang="en-US" sz="2800" b="1" dirty="0">
                <a:solidFill>
                  <a:srgbClr val="002060"/>
                </a:solidFill>
                <a:latin typeface="TSC UKai M TT" panose="02010609030101010101" pitchFamily="49" charset="-122"/>
                <a:ea typeface="TSC UKai M TT" panose="02010609030101010101" pitchFamily="49" charset="-122"/>
              </a:rPr>
              <a:t>憐憫人困苦流離像羊沒有牧人一般</a:t>
            </a:r>
            <a:endParaRPr lang="en-US" sz="2800" b="1" dirty="0">
              <a:solidFill>
                <a:srgbClr val="002060"/>
              </a:solidFill>
              <a:latin typeface="TSC UKai M TT" panose="02010609030101010101" pitchFamily="49" charset="-122"/>
              <a:ea typeface="TSC UKai M TT" panose="02010609030101010101" pitchFamily="49" charset="-122"/>
            </a:endParaRPr>
          </a:p>
        </p:txBody>
      </p:sp>
      <p:pic>
        <p:nvPicPr>
          <p:cNvPr id="3" name="Picture 2">
            <a:extLst>
              <a:ext uri="{FF2B5EF4-FFF2-40B4-BE49-F238E27FC236}">
                <a16:creationId xmlns:a16="http://schemas.microsoft.com/office/drawing/2014/main" id="{3A49579A-2BD7-974F-3C71-905F9C8298BF}"/>
              </a:ext>
            </a:extLst>
          </p:cNvPr>
          <p:cNvPicPr>
            <a:picLocks noChangeAspect="1"/>
          </p:cNvPicPr>
          <p:nvPr/>
        </p:nvPicPr>
        <p:blipFill>
          <a:blip r:embed="rId3"/>
          <a:stretch>
            <a:fillRect/>
          </a:stretch>
        </p:blipFill>
        <p:spPr>
          <a:xfrm>
            <a:off x="561649" y="1139363"/>
            <a:ext cx="5216490" cy="3074235"/>
          </a:xfrm>
          <a:prstGeom prst="rect">
            <a:avLst/>
          </a:prstGeom>
        </p:spPr>
      </p:pic>
      <p:pic>
        <p:nvPicPr>
          <p:cNvPr id="4" name="Picture 3">
            <a:extLst>
              <a:ext uri="{FF2B5EF4-FFF2-40B4-BE49-F238E27FC236}">
                <a16:creationId xmlns:a16="http://schemas.microsoft.com/office/drawing/2014/main" id="{43474461-8470-EBB9-D9AB-466CBB895B38}"/>
              </a:ext>
            </a:extLst>
          </p:cNvPr>
          <p:cNvPicPr>
            <a:picLocks noChangeAspect="1"/>
          </p:cNvPicPr>
          <p:nvPr/>
        </p:nvPicPr>
        <p:blipFill>
          <a:blip r:embed="rId4"/>
          <a:stretch>
            <a:fillRect/>
          </a:stretch>
        </p:blipFill>
        <p:spPr>
          <a:xfrm>
            <a:off x="6833328" y="1139363"/>
            <a:ext cx="4614812" cy="3074235"/>
          </a:xfrm>
          <a:prstGeom prst="rect">
            <a:avLst/>
          </a:prstGeom>
        </p:spPr>
      </p:pic>
      <p:sp>
        <p:nvSpPr>
          <p:cNvPr id="6" name="TextBox 5">
            <a:extLst>
              <a:ext uri="{FF2B5EF4-FFF2-40B4-BE49-F238E27FC236}">
                <a16:creationId xmlns:a16="http://schemas.microsoft.com/office/drawing/2014/main" id="{6FD028D7-AE46-A944-4437-31672C4EB3A0}"/>
              </a:ext>
            </a:extLst>
          </p:cNvPr>
          <p:cNvSpPr txBox="1"/>
          <p:nvPr/>
        </p:nvSpPr>
        <p:spPr>
          <a:xfrm>
            <a:off x="3046912" y="3244334"/>
            <a:ext cx="6093822" cy="369332"/>
          </a:xfrm>
          <a:prstGeom prst="rect">
            <a:avLst/>
          </a:prstGeom>
          <a:noFill/>
        </p:spPr>
        <p:txBody>
          <a:bodyPr wrap="square">
            <a:spAutoFit/>
          </a:bodyPr>
          <a:lstStyle/>
          <a:p>
            <a:r>
              <a:rPr lang="en-US" altLang="zh-TW" dirty="0"/>
              <a:t>6. </a:t>
            </a:r>
            <a:r>
              <a:rPr lang="zh-TW" altLang="en-US" dirty="0"/>
              <a:t>宣教的體驗</a:t>
            </a:r>
            <a:endParaRPr lang="en-US" dirty="0"/>
          </a:p>
        </p:txBody>
      </p:sp>
      <p:sp>
        <p:nvSpPr>
          <p:cNvPr id="8" name="TextBox 7">
            <a:extLst>
              <a:ext uri="{FF2B5EF4-FFF2-40B4-BE49-F238E27FC236}">
                <a16:creationId xmlns:a16="http://schemas.microsoft.com/office/drawing/2014/main" id="{BDEE0807-802A-622A-3E7F-87C450BAC3B1}"/>
              </a:ext>
            </a:extLst>
          </p:cNvPr>
          <p:cNvSpPr txBox="1"/>
          <p:nvPr/>
        </p:nvSpPr>
        <p:spPr>
          <a:xfrm>
            <a:off x="6413862" y="452355"/>
            <a:ext cx="6093822" cy="523220"/>
          </a:xfrm>
          <a:prstGeom prst="rect">
            <a:avLst/>
          </a:prstGeom>
          <a:noFill/>
        </p:spPr>
        <p:txBody>
          <a:bodyPr wrap="square">
            <a:spAutoFit/>
          </a:bodyPr>
          <a:lstStyle/>
          <a:p>
            <a:r>
              <a:rPr lang="en-US" altLang="zh-TW" sz="2800" b="1" dirty="0">
                <a:solidFill>
                  <a:srgbClr val="00B050"/>
                </a:solidFill>
                <a:latin typeface="Times New Roman" panose="02020603050405020304" pitchFamily="18" charset="0"/>
                <a:cs typeface="Times New Roman" panose="02020603050405020304" pitchFamily="18" charset="0"/>
              </a:rPr>
              <a:t>6. Explore mission field</a:t>
            </a:r>
            <a:endParaRPr lang="en-US" sz="2800" b="1" dirty="0">
              <a:solidFill>
                <a:srgbClr val="00B05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E9B9F18A-531E-A26E-C3D0-FB0F448244BA}"/>
              </a:ext>
            </a:extLst>
          </p:cNvPr>
          <p:cNvSpPr txBox="1"/>
          <p:nvPr/>
        </p:nvSpPr>
        <p:spPr>
          <a:xfrm>
            <a:off x="6702333" y="4377386"/>
            <a:ext cx="5110844" cy="830997"/>
          </a:xfrm>
          <a:prstGeom prst="rect">
            <a:avLst/>
          </a:prstGeom>
          <a:noFill/>
        </p:spPr>
        <p:txBody>
          <a:bodyPr wrap="square">
            <a:spAutoFit/>
          </a:bodyPr>
          <a:lstStyle/>
          <a:p>
            <a:r>
              <a:rPr lang="en-US" altLang="zh-TW" sz="2400" b="1" dirty="0">
                <a:solidFill>
                  <a:srgbClr val="002060"/>
                </a:solidFill>
                <a:latin typeface="Times New Roman" panose="02020603050405020304" pitchFamily="18" charset="0"/>
                <a:cs typeface="Times New Roman" panose="02020603050405020304" pitchFamily="18" charset="0"/>
              </a:rPr>
              <a:t>People were harassed and helpless like sheep without a shepherd </a:t>
            </a:r>
            <a:endParaRPr lang="en-US" sz="2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27918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8A5FC-7AB7-4BC0-96FB-0DCC8B16F7F2}"/>
              </a:ext>
            </a:extLst>
          </p:cNvPr>
          <p:cNvSpPr>
            <a:spLocks noGrp="1"/>
          </p:cNvSpPr>
          <p:nvPr>
            <p:ph type="ctrTitle"/>
          </p:nvPr>
        </p:nvSpPr>
        <p:spPr>
          <a:xfrm>
            <a:off x="1318515" y="159999"/>
            <a:ext cx="3881605" cy="703943"/>
          </a:xfrm>
        </p:spPr>
        <p:txBody>
          <a:bodyPr>
            <a:normAutofit/>
          </a:bodyPr>
          <a:lstStyle/>
          <a:p>
            <a:pPr algn="l"/>
            <a:r>
              <a:rPr lang="en-US" altLang="zh-TW"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7.</a:t>
            </a:r>
            <a:r>
              <a:rPr lang="zh-TW" altLang="en-US"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 </a:t>
            </a:r>
            <a:r>
              <a:rPr lang="zh-TW" altLang="en-US" sz="3200" b="1" dirty="0">
                <a:solidFill>
                  <a:srgbClr val="00B050"/>
                </a:solidFill>
                <a:latin typeface="TSC UKai M TT" panose="02010609030101010101" pitchFamily="49" charset="-122"/>
                <a:ea typeface="TSC UKai M TT" panose="02010609030101010101" pitchFamily="49" charset="-122"/>
              </a:rPr>
              <a:t>迫切的禱告</a:t>
            </a:r>
            <a:endParaRPr lang="en-US" altLang="zh-TW" sz="3200" b="1" dirty="0">
              <a:solidFill>
                <a:srgbClr val="00B050"/>
              </a:solidFill>
              <a:latin typeface="TSC UKai M TT" panose="02010609030101010101" pitchFamily="49" charset="-122"/>
              <a:ea typeface="TSC UKai M TT" panose="02010609030101010101" pitchFamily="49" charset="-122"/>
              <a:cs typeface="Times New Roman" panose="02020603050405020304" pitchFamily="18" charset="0"/>
            </a:endParaRPr>
          </a:p>
        </p:txBody>
      </p:sp>
      <p:sp>
        <p:nvSpPr>
          <p:cNvPr id="10" name="TextBox 9">
            <a:extLst>
              <a:ext uri="{FF2B5EF4-FFF2-40B4-BE49-F238E27FC236}">
                <a16:creationId xmlns:a16="http://schemas.microsoft.com/office/drawing/2014/main" id="{6F3B38A1-6CEC-02BB-CE93-F7F22D9C8872}"/>
              </a:ext>
            </a:extLst>
          </p:cNvPr>
          <p:cNvSpPr txBox="1"/>
          <p:nvPr/>
        </p:nvSpPr>
        <p:spPr>
          <a:xfrm>
            <a:off x="316051" y="5263967"/>
            <a:ext cx="4198544" cy="523220"/>
          </a:xfrm>
          <a:prstGeom prst="rect">
            <a:avLst/>
          </a:prstGeom>
          <a:noFill/>
        </p:spPr>
        <p:txBody>
          <a:bodyPr wrap="square" rtlCol="0">
            <a:spAutoFit/>
          </a:bodyPr>
          <a:lstStyle/>
          <a:p>
            <a:r>
              <a:rPr lang="zh-TW" altLang="en-US" sz="2400" b="1" dirty="0">
                <a:solidFill>
                  <a:srgbClr val="002060"/>
                </a:solidFill>
                <a:latin typeface="TSC UKai M TT" panose="02010609030101010101" pitchFamily="49" charset="-122"/>
                <a:ea typeface="TSC UKai M TT" panose="02010609030101010101" pitchFamily="49" charset="-122"/>
              </a:rPr>
              <a:t>   </a:t>
            </a:r>
            <a:r>
              <a:rPr lang="zh-TW" altLang="en-US" sz="2800" b="1" dirty="0">
                <a:solidFill>
                  <a:srgbClr val="002060"/>
                </a:solidFill>
                <a:latin typeface="TSC UKai M TT" panose="02010609030101010101" pitchFamily="49" charset="-122"/>
                <a:ea typeface="TSC UKai M TT" panose="02010609030101010101" pitchFamily="49" charset="-122"/>
              </a:rPr>
              <a:t>情詞迫切的直求</a:t>
            </a:r>
            <a:r>
              <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a:t>
            </a:r>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路</a:t>
            </a:r>
            <a:r>
              <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11:8)</a:t>
            </a:r>
            <a:endParaRPr 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p:txBody>
      </p:sp>
      <p:pic>
        <p:nvPicPr>
          <p:cNvPr id="4" name="Picture 3">
            <a:extLst>
              <a:ext uri="{FF2B5EF4-FFF2-40B4-BE49-F238E27FC236}">
                <a16:creationId xmlns:a16="http://schemas.microsoft.com/office/drawing/2014/main" id="{4F8F4A63-EE4A-EC3E-E621-B93126C54880}"/>
              </a:ext>
            </a:extLst>
          </p:cNvPr>
          <p:cNvPicPr>
            <a:picLocks noChangeAspect="1"/>
          </p:cNvPicPr>
          <p:nvPr/>
        </p:nvPicPr>
        <p:blipFill>
          <a:blip r:embed="rId3"/>
          <a:stretch>
            <a:fillRect/>
          </a:stretch>
        </p:blipFill>
        <p:spPr>
          <a:xfrm>
            <a:off x="994890" y="998110"/>
            <a:ext cx="3029572" cy="3764500"/>
          </a:xfrm>
          <a:prstGeom prst="rect">
            <a:avLst/>
          </a:prstGeom>
        </p:spPr>
      </p:pic>
      <p:pic>
        <p:nvPicPr>
          <p:cNvPr id="5" name="Picture 4">
            <a:extLst>
              <a:ext uri="{FF2B5EF4-FFF2-40B4-BE49-F238E27FC236}">
                <a16:creationId xmlns:a16="http://schemas.microsoft.com/office/drawing/2014/main" id="{3BA7023D-9640-AE7B-12AD-3528AAB63C1B}"/>
              </a:ext>
            </a:extLst>
          </p:cNvPr>
          <p:cNvPicPr>
            <a:picLocks noChangeAspect="1"/>
          </p:cNvPicPr>
          <p:nvPr/>
        </p:nvPicPr>
        <p:blipFill>
          <a:blip r:embed="rId4"/>
          <a:stretch>
            <a:fillRect/>
          </a:stretch>
        </p:blipFill>
        <p:spPr>
          <a:xfrm>
            <a:off x="5011450" y="1139168"/>
            <a:ext cx="5012621" cy="3764500"/>
          </a:xfrm>
          <a:prstGeom prst="rect">
            <a:avLst/>
          </a:prstGeom>
        </p:spPr>
      </p:pic>
      <p:sp>
        <p:nvSpPr>
          <p:cNvPr id="8" name="TextBox 7">
            <a:extLst>
              <a:ext uri="{FF2B5EF4-FFF2-40B4-BE49-F238E27FC236}">
                <a16:creationId xmlns:a16="http://schemas.microsoft.com/office/drawing/2014/main" id="{27B4EE4D-CEA9-1D44-53CB-4551433CB1C1}"/>
              </a:ext>
            </a:extLst>
          </p:cNvPr>
          <p:cNvSpPr txBox="1"/>
          <p:nvPr/>
        </p:nvSpPr>
        <p:spPr>
          <a:xfrm>
            <a:off x="4856117" y="5294745"/>
            <a:ext cx="6237514" cy="461665"/>
          </a:xfrm>
          <a:prstGeom prst="rect">
            <a:avLst/>
          </a:prstGeom>
          <a:noFill/>
        </p:spPr>
        <p:txBody>
          <a:bodyPr wrap="square">
            <a:spAutoFit/>
          </a:bodyPr>
          <a:lstStyle/>
          <a:p>
            <a:r>
              <a:rPr lang="en-US" altLang="zh-TW" sz="24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Fervent prayer is much needed(Luke11:8)</a:t>
            </a:r>
            <a:endParaRPr lang="en-US" sz="24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p:txBody>
      </p:sp>
      <p:sp>
        <p:nvSpPr>
          <p:cNvPr id="12" name="TextBox 11">
            <a:extLst>
              <a:ext uri="{FF2B5EF4-FFF2-40B4-BE49-F238E27FC236}">
                <a16:creationId xmlns:a16="http://schemas.microsoft.com/office/drawing/2014/main" id="{C6E250A4-BC52-C1D7-FDF9-B5D5A430F5E6}"/>
              </a:ext>
            </a:extLst>
          </p:cNvPr>
          <p:cNvSpPr txBox="1"/>
          <p:nvPr/>
        </p:nvSpPr>
        <p:spPr>
          <a:xfrm>
            <a:off x="4856117" y="286426"/>
            <a:ext cx="6093822" cy="461665"/>
          </a:xfrm>
          <a:prstGeom prst="rect">
            <a:avLst/>
          </a:prstGeom>
          <a:noFill/>
        </p:spPr>
        <p:txBody>
          <a:bodyPr wrap="square">
            <a:spAutoFit/>
          </a:bodyPr>
          <a:lstStyle/>
          <a:p>
            <a:r>
              <a:rPr lang="en-US" altLang="zh-TW" sz="24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7.</a:t>
            </a:r>
            <a:r>
              <a:rPr lang="zh-TW" altLang="en-US" sz="24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 </a:t>
            </a:r>
            <a:r>
              <a:rPr lang="en-US" altLang="zh-TW" sz="24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Pray for the lost souls in South America</a:t>
            </a:r>
            <a:endParaRPr lang="en-US" sz="2400" dirty="0"/>
          </a:p>
        </p:txBody>
      </p:sp>
    </p:spTree>
    <p:extLst>
      <p:ext uri="{BB962C8B-B14F-4D97-AF65-F5344CB8AC3E}">
        <p14:creationId xmlns:p14="http://schemas.microsoft.com/office/powerpoint/2010/main" val="19618373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8A5FC-7AB7-4BC0-96FB-0DCC8B16F7F2}"/>
              </a:ext>
            </a:extLst>
          </p:cNvPr>
          <p:cNvSpPr>
            <a:spLocks noGrp="1"/>
          </p:cNvSpPr>
          <p:nvPr>
            <p:ph type="ctrTitle"/>
          </p:nvPr>
        </p:nvSpPr>
        <p:spPr>
          <a:xfrm>
            <a:off x="382523" y="326572"/>
            <a:ext cx="4321210" cy="726744"/>
          </a:xfrm>
        </p:spPr>
        <p:txBody>
          <a:bodyPr>
            <a:normAutofit fontScale="90000"/>
          </a:bodyPr>
          <a:lstStyle/>
          <a:p>
            <a:pPr algn="l"/>
            <a:r>
              <a:rPr lang="en-US" altLang="zh-TW"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8.</a:t>
            </a:r>
            <a:r>
              <a:rPr lang="zh-TW" altLang="en-US"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 緬甸</a:t>
            </a:r>
            <a:r>
              <a:rPr lang="zh-TW" altLang="en-US" sz="3200" b="1" dirty="0">
                <a:solidFill>
                  <a:srgbClr val="00B050"/>
                </a:solidFill>
                <a:latin typeface="TSC UKai M TT" panose="02010609030101010101" pitchFamily="49" charset="-122"/>
                <a:ea typeface="TSC UKai M TT" panose="02010609030101010101" pitchFamily="49" charset="-122"/>
              </a:rPr>
              <a:t>雙文化宣教士委身</a:t>
            </a:r>
            <a:endParaRPr lang="en-US" altLang="zh-TW"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endParaRPr>
          </a:p>
        </p:txBody>
      </p:sp>
      <p:sp>
        <p:nvSpPr>
          <p:cNvPr id="10" name="TextBox 9">
            <a:extLst>
              <a:ext uri="{FF2B5EF4-FFF2-40B4-BE49-F238E27FC236}">
                <a16:creationId xmlns:a16="http://schemas.microsoft.com/office/drawing/2014/main" id="{6F3B38A1-6CEC-02BB-CE93-F7F22D9C8872}"/>
              </a:ext>
            </a:extLst>
          </p:cNvPr>
          <p:cNvSpPr txBox="1"/>
          <p:nvPr/>
        </p:nvSpPr>
        <p:spPr>
          <a:xfrm>
            <a:off x="382522" y="5152567"/>
            <a:ext cx="4474723" cy="523220"/>
          </a:xfrm>
          <a:prstGeom prst="rect">
            <a:avLst/>
          </a:prstGeom>
          <a:noFill/>
        </p:spPr>
        <p:txBody>
          <a:bodyPr wrap="square" rtlCol="0">
            <a:spAutoFit/>
          </a:bodyPr>
          <a:lstStyle/>
          <a:p>
            <a:r>
              <a:rPr lang="zh-TW" altLang="en-US" sz="2800" b="1" dirty="0">
                <a:solidFill>
                  <a:srgbClr val="002060"/>
                </a:solidFill>
                <a:latin typeface="TSC UKai M TT" panose="02010609030101010101" pitchFamily="49" charset="-122"/>
                <a:ea typeface="TSC UKai M TT" panose="02010609030101010101" pitchFamily="49" charset="-122"/>
              </a:rPr>
              <a:t>撇下一切背十字架跟隨主</a:t>
            </a:r>
            <a:endParaRPr lang="en-US" sz="2800" b="1" dirty="0">
              <a:solidFill>
                <a:srgbClr val="002060"/>
              </a:solidFill>
              <a:latin typeface="TSC UKai M TT" panose="02010609030101010101" pitchFamily="49" charset="-122"/>
              <a:ea typeface="TSC UKai M TT" panose="02010609030101010101" pitchFamily="49" charset="-122"/>
            </a:endParaRPr>
          </a:p>
        </p:txBody>
      </p:sp>
      <p:pic>
        <p:nvPicPr>
          <p:cNvPr id="3" name="Picture 2">
            <a:extLst>
              <a:ext uri="{FF2B5EF4-FFF2-40B4-BE49-F238E27FC236}">
                <a16:creationId xmlns:a16="http://schemas.microsoft.com/office/drawing/2014/main" id="{44F26BB5-3B06-9BAC-B902-2325D638AE7F}"/>
              </a:ext>
            </a:extLst>
          </p:cNvPr>
          <p:cNvPicPr>
            <a:picLocks noChangeAspect="1"/>
          </p:cNvPicPr>
          <p:nvPr/>
        </p:nvPicPr>
        <p:blipFill>
          <a:blip r:embed="rId2"/>
          <a:stretch>
            <a:fillRect/>
          </a:stretch>
        </p:blipFill>
        <p:spPr>
          <a:xfrm>
            <a:off x="255815" y="1291781"/>
            <a:ext cx="5464640" cy="3154919"/>
          </a:xfrm>
          <a:prstGeom prst="rect">
            <a:avLst/>
          </a:prstGeom>
        </p:spPr>
      </p:pic>
      <p:pic>
        <p:nvPicPr>
          <p:cNvPr id="4" name="Picture 3">
            <a:extLst>
              <a:ext uri="{FF2B5EF4-FFF2-40B4-BE49-F238E27FC236}">
                <a16:creationId xmlns:a16="http://schemas.microsoft.com/office/drawing/2014/main" id="{7C2AAEAC-9B1B-54EC-AB6B-CDF4BEF90C72}"/>
              </a:ext>
            </a:extLst>
          </p:cNvPr>
          <p:cNvPicPr>
            <a:picLocks noChangeAspect="1"/>
          </p:cNvPicPr>
          <p:nvPr/>
        </p:nvPicPr>
        <p:blipFill>
          <a:blip r:embed="rId3"/>
          <a:stretch>
            <a:fillRect/>
          </a:stretch>
        </p:blipFill>
        <p:spPr>
          <a:xfrm>
            <a:off x="6095178" y="1400049"/>
            <a:ext cx="5407752" cy="3154919"/>
          </a:xfrm>
          <a:prstGeom prst="rect">
            <a:avLst/>
          </a:prstGeom>
        </p:spPr>
      </p:pic>
      <p:pic>
        <p:nvPicPr>
          <p:cNvPr id="5" name="Picture 4">
            <a:extLst>
              <a:ext uri="{FF2B5EF4-FFF2-40B4-BE49-F238E27FC236}">
                <a16:creationId xmlns:a16="http://schemas.microsoft.com/office/drawing/2014/main" id="{1C0886C5-912F-4A8D-E46B-0DF6E297229B}"/>
              </a:ext>
            </a:extLst>
          </p:cNvPr>
          <p:cNvPicPr>
            <a:picLocks noChangeAspect="1"/>
          </p:cNvPicPr>
          <p:nvPr/>
        </p:nvPicPr>
        <p:blipFill>
          <a:blip r:embed="rId4"/>
          <a:stretch>
            <a:fillRect/>
          </a:stretch>
        </p:blipFill>
        <p:spPr>
          <a:xfrm>
            <a:off x="5017241" y="4689566"/>
            <a:ext cx="2576395" cy="1449222"/>
          </a:xfrm>
          <a:prstGeom prst="rect">
            <a:avLst/>
          </a:prstGeom>
        </p:spPr>
      </p:pic>
      <p:sp>
        <p:nvSpPr>
          <p:cNvPr id="7" name="TextBox 6">
            <a:extLst>
              <a:ext uri="{FF2B5EF4-FFF2-40B4-BE49-F238E27FC236}">
                <a16:creationId xmlns:a16="http://schemas.microsoft.com/office/drawing/2014/main" id="{2BE6FE8B-48CC-08E0-4BF7-152797CF45BA}"/>
              </a:ext>
            </a:extLst>
          </p:cNvPr>
          <p:cNvSpPr txBox="1"/>
          <p:nvPr/>
        </p:nvSpPr>
        <p:spPr>
          <a:xfrm>
            <a:off x="5347063" y="525696"/>
            <a:ext cx="6844937" cy="523220"/>
          </a:xfrm>
          <a:prstGeom prst="rect">
            <a:avLst/>
          </a:prstGeom>
          <a:noFill/>
        </p:spPr>
        <p:txBody>
          <a:bodyPr wrap="square">
            <a:spAutoFit/>
          </a:bodyPr>
          <a:lstStyle/>
          <a:p>
            <a:r>
              <a:rPr lang="en-US" altLang="zh-TW" sz="2800" b="1" dirty="0">
                <a:solidFill>
                  <a:srgbClr val="00B050"/>
                </a:solidFill>
                <a:latin typeface="Times New Roman" panose="02020603050405020304" pitchFamily="18" charset="0"/>
                <a:cs typeface="Times New Roman" panose="02020603050405020304" pitchFamily="18" charset="0"/>
              </a:rPr>
              <a:t>8. Myanmar Trained bi-cultural missionary</a:t>
            </a:r>
            <a:endParaRPr lang="en-US" sz="28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56722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8A5FC-7AB7-4BC0-96FB-0DCC8B16F7F2}"/>
              </a:ext>
            </a:extLst>
          </p:cNvPr>
          <p:cNvSpPr>
            <a:spLocks noGrp="1"/>
          </p:cNvSpPr>
          <p:nvPr>
            <p:ph type="ctrTitle"/>
          </p:nvPr>
        </p:nvSpPr>
        <p:spPr>
          <a:xfrm>
            <a:off x="495555" y="0"/>
            <a:ext cx="3881605" cy="703943"/>
          </a:xfrm>
        </p:spPr>
        <p:txBody>
          <a:bodyPr>
            <a:normAutofit/>
          </a:bodyPr>
          <a:lstStyle/>
          <a:p>
            <a:pPr algn="l"/>
            <a:r>
              <a:rPr lang="en-US" altLang="zh-TW"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9.</a:t>
            </a:r>
            <a:r>
              <a:rPr lang="zh-TW" altLang="en-US"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 </a:t>
            </a:r>
            <a:r>
              <a:rPr lang="zh-TW" altLang="en-US" sz="3200" b="1" dirty="0">
                <a:solidFill>
                  <a:srgbClr val="00B050"/>
                </a:solidFill>
                <a:latin typeface="TSC UKai M TT" panose="02010609030101010101" pitchFamily="49" charset="-122"/>
                <a:ea typeface="TSC UKai M TT" panose="02010609030101010101" pitchFamily="49" charset="-122"/>
              </a:rPr>
              <a:t>團隊的合作</a:t>
            </a:r>
            <a:endParaRPr lang="en-US" altLang="zh-TW"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endParaRPr>
          </a:p>
        </p:txBody>
      </p:sp>
      <p:sp>
        <p:nvSpPr>
          <p:cNvPr id="10" name="TextBox 9">
            <a:extLst>
              <a:ext uri="{FF2B5EF4-FFF2-40B4-BE49-F238E27FC236}">
                <a16:creationId xmlns:a16="http://schemas.microsoft.com/office/drawing/2014/main" id="{6F3B38A1-6CEC-02BB-CE93-F7F22D9C8872}"/>
              </a:ext>
            </a:extLst>
          </p:cNvPr>
          <p:cNvSpPr txBox="1"/>
          <p:nvPr/>
        </p:nvSpPr>
        <p:spPr>
          <a:xfrm>
            <a:off x="682373" y="5382188"/>
            <a:ext cx="4860025" cy="523220"/>
          </a:xfrm>
          <a:prstGeom prst="rect">
            <a:avLst/>
          </a:prstGeom>
          <a:noFill/>
        </p:spPr>
        <p:txBody>
          <a:bodyPr wrap="square" rtlCol="0">
            <a:spAutoFit/>
          </a:bodyPr>
          <a:lstStyle/>
          <a:p>
            <a:r>
              <a:rPr lang="zh-TW" altLang="en-US" sz="2800" b="1" dirty="0">
                <a:solidFill>
                  <a:srgbClr val="002060"/>
                </a:solidFill>
                <a:latin typeface="TSC UKai M TT" panose="02010609030101010101" pitchFamily="49" charset="-122"/>
                <a:ea typeface="TSC UKai M TT" panose="02010609030101010101" pitchFamily="49" charset="-122"/>
              </a:rPr>
              <a:t>肢體相顧配搭事奉服事眾人</a:t>
            </a:r>
            <a:endParaRPr lang="en-US" sz="2800" b="1" dirty="0">
              <a:solidFill>
                <a:srgbClr val="002060"/>
              </a:solidFill>
              <a:latin typeface="TSC UKai M TT" panose="02010609030101010101" pitchFamily="49" charset="-122"/>
              <a:ea typeface="TSC UKai M TT" panose="02010609030101010101" pitchFamily="49" charset="-122"/>
            </a:endParaRPr>
          </a:p>
        </p:txBody>
      </p:sp>
      <p:pic>
        <p:nvPicPr>
          <p:cNvPr id="3" name="Picture 2">
            <a:extLst>
              <a:ext uri="{FF2B5EF4-FFF2-40B4-BE49-F238E27FC236}">
                <a16:creationId xmlns:a16="http://schemas.microsoft.com/office/drawing/2014/main" id="{6FC7679C-D24E-7109-C30C-36144F524334}"/>
              </a:ext>
            </a:extLst>
          </p:cNvPr>
          <p:cNvPicPr>
            <a:picLocks noChangeAspect="1"/>
          </p:cNvPicPr>
          <p:nvPr/>
        </p:nvPicPr>
        <p:blipFill>
          <a:blip r:embed="rId2"/>
          <a:stretch>
            <a:fillRect/>
          </a:stretch>
        </p:blipFill>
        <p:spPr>
          <a:xfrm>
            <a:off x="303550" y="952592"/>
            <a:ext cx="3162935" cy="2374028"/>
          </a:xfrm>
          <a:prstGeom prst="rect">
            <a:avLst/>
          </a:prstGeom>
        </p:spPr>
      </p:pic>
      <p:pic>
        <p:nvPicPr>
          <p:cNvPr id="4" name="Picture 3">
            <a:extLst>
              <a:ext uri="{FF2B5EF4-FFF2-40B4-BE49-F238E27FC236}">
                <a16:creationId xmlns:a16="http://schemas.microsoft.com/office/drawing/2014/main" id="{AE7279D3-B7D7-FF93-FBA8-767280F855FF}"/>
              </a:ext>
            </a:extLst>
          </p:cNvPr>
          <p:cNvPicPr>
            <a:picLocks noChangeAspect="1"/>
          </p:cNvPicPr>
          <p:nvPr/>
        </p:nvPicPr>
        <p:blipFill>
          <a:blip r:embed="rId3"/>
          <a:stretch>
            <a:fillRect/>
          </a:stretch>
        </p:blipFill>
        <p:spPr>
          <a:xfrm>
            <a:off x="3742197" y="2139606"/>
            <a:ext cx="3600402" cy="2023584"/>
          </a:xfrm>
          <a:prstGeom prst="rect">
            <a:avLst/>
          </a:prstGeom>
        </p:spPr>
      </p:pic>
      <p:pic>
        <p:nvPicPr>
          <p:cNvPr id="5" name="Picture 4">
            <a:extLst>
              <a:ext uri="{FF2B5EF4-FFF2-40B4-BE49-F238E27FC236}">
                <a16:creationId xmlns:a16="http://schemas.microsoft.com/office/drawing/2014/main" id="{D1D5B40A-F22E-3B1E-EC26-D9DCA6D8CCFE}"/>
              </a:ext>
            </a:extLst>
          </p:cNvPr>
          <p:cNvPicPr>
            <a:picLocks noChangeAspect="1"/>
          </p:cNvPicPr>
          <p:nvPr/>
        </p:nvPicPr>
        <p:blipFill>
          <a:blip r:embed="rId4"/>
          <a:stretch>
            <a:fillRect/>
          </a:stretch>
        </p:blipFill>
        <p:spPr>
          <a:xfrm>
            <a:off x="7848277" y="3429000"/>
            <a:ext cx="2536280" cy="1694653"/>
          </a:xfrm>
          <a:prstGeom prst="rect">
            <a:avLst/>
          </a:prstGeom>
        </p:spPr>
      </p:pic>
    </p:spTree>
    <p:extLst>
      <p:ext uri="{BB962C8B-B14F-4D97-AF65-F5344CB8AC3E}">
        <p14:creationId xmlns:p14="http://schemas.microsoft.com/office/powerpoint/2010/main" val="12640944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8A5FC-7AB7-4BC0-96FB-0DCC8B16F7F2}"/>
              </a:ext>
            </a:extLst>
          </p:cNvPr>
          <p:cNvSpPr>
            <a:spLocks noGrp="1"/>
          </p:cNvSpPr>
          <p:nvPr>
            <p:ph type="ctrTitle"/>
          </p:nvPr>
        </p:nvSpPr>
        <p:spPr>
          <a:xfrm>
            <a:off x="859981" y="298006"/>
            <a:ext cx="5733056" cy="703943"/>
          </a:xfrm>
        </p:spPr>
        <p:txBody>
          <a:bodyPr>
            <a:normAutofit/>
          </a:bodyPr>
          <a:lstStyle/>
          <a:p>
            <a:pPr algn="l"/>
            <a:r>
              <a:rPr lang="zh-TW" altLang="en-US" sz="40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     </a:t>
            </a:r>
            <a:r>
              <a:rPr lang="zh-TW" altLang="en-US"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你願參與短宣嗎</a:t>
            </a:r>
            <a:r>
              <a:rPr lang="en-US" altLang="zh-TW"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a:t>
            </a:r>
          </a:p>
        </p:txBody>
      </p:sp>
      <p:sp>
        <p:nvSpPr>
          <p:cNvPr id="3" name="Subtitle 2">
            <a:extLst>
              <a:ext uri="{FF2B5EF4-FFF2-40B4-BE49-F238E27FC236}">
                <a16:creationId xmlns:a16="http://schemas.microsoft.com/office/drawing/2014/main" id="{ECCDD3DB-CD0A-4482-A566-4E303E9C9216}"/>
              </a:ext>
            </a:extLst>
          </p:cNvPr>
          <p:cNvSpPr>
            <a:spLocks noGrp="1"/>
          </p:cNvSpPr>
          <p:nvPr>
            <p:ph type="subTitle" idx="1"/>
          </p:nvPr>
        </p:nvSpPr>
        <p:spPr>
          <a:xfrm>
            <a:off x="628265" y="4501730"/>
            <a:ext cx="4596878" cy="610982"/>
          </a:xfrm>
        </p:spPr>
        <p:txBody>
          <a:bodyPr>
            <a:normAutofit/>
          </a:bodyPr>
          <a:lstStyle/>
          <a:p>
            <a:pPr algn="l">
              <a:lnSpc>
                <a:spcPts val="3700"/>
              </a:lnSpc>
              <a:spcBef>
                <a:spcPts val="0"/>
              </a:spcBef>
            </a:pPr>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            屬天的看見與行動</a:t>
            </a:r>
            <a:endParaRPr 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p:txBody>
      </p:sp>
      <p:pic>
        <p:nvPicPr>
          <p:cNvPr id="5" name="Picture 1">
            <a:extLst>
              <a:ext uri="{FF2B5EF4-FFF2-40B4-BE49-F238E27FC236}">
                <a16:creationId xmlns:a16="http://schemas.microsoft.com/office/drawing/2014/main" id="{7EEF81B2-BD88-E4B8-C495-1B4330D69F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4749" y="1183718"/>
            <a:ext cx="4802178" cy="325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62B914A6-B7FC-7748-9BFD-5CEB7BBE1EBF}"/>
              </a:ext>
            </a:extLst>
          </p:cNvPr>
          <p:cNvSpPr txBox="1"/>
          <p:nvPr/>
        </p:nvSpPr>
        <p:spPr>
          <a:xfrm>
            <a:off x="5773783" y="4501730"/>
            <a:ext cx="5917474" cy="461665"/>
          </a:xfrm>
          <a:prstGeom prst="rect">
            <a:avLst/>
          </a:prstGeom>
          <a:noFill/>
        </p:spPr>
        <p:txBody>
          <a:bodyPr wrap="square">
            <a:spAutoFit/>
          </a:bodyPr>
          <a:lstStyle/>
          <a:p>
            <a:r>
              <a:rPr lang="en-US" altLang="zh-TW" sz="24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Spiritual vision and action are both needed</a:t>
            </a:r>
            <a:endParaRPr lang="en-US" sz="2400" dirty="0"/>
          </a:p>
        </p:txBody>
      </p:sp>
      <p:sp>
        <p:nvSpPr>
          <p:cNvPr id="10" name="TextBox 9">
            <a:extLst>
              <a:ext uri="{FF2B5EF4-FFF2-40B4-BE49-F238E27FC236}">
                <a16:creationId xmlns:a16="http://schemas.microsoft.com/office/drawing/2014/main" id="{6FA5CB3B-C6B8-B2E8-715E-9D2B8118F0EB}"/>
              </a:ext>
            </a:extLst>
          </p:cNvPr>
          <p:cNvSpPr txBox="1"/>
          <p:nvPr/>
        </p:nvSpPr>
        <p:spPr>
          <a:xfrm>
            <a:off x="5360726" y="423959"/>
            <a:ext cx="6330531" cy="461665"/>
          </a:xfrm>
          <a:prstGeom prst="rect">
            <a:avLst/>
          </a:prstGeom>
          <a:noFill/>
        </p:spPr>
        <p:txBody>
          <a:bodyPr wrap="square">
            <a:spAutoFit/>
          </a:bodyPr>
          <a:lstStyle/>
          <a:p>
            <a:r>
              <a:rPr lang="en-US" altLang="zh-TW" sz="24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Do you desire to be equipped for a mission trip? </a:t>
            </a:r>
            <a:endParaRPr lang="en-US" sz="2400" dirty="0">
              <a:solidFill>
                <a:srgbClr val="00B050"/>
              </a:solidFill>
            </a:endParaRPr>
          </a:p>
        </p:txBody>
      </p:sp>
      <p:pic>
        <p:nvPicPr>
          <p:cNvPr id="11" name="Picture 10">
            <a:extLst>
              <a:ext uri="{FF2B5EF4-FFF2-40B4-BE49-F238E27FC236}">
                <a16:creationId xmlns:a16="http://schemas.microsoft.com/office/drawing/2014/main" id="{5A4E355F-2549-47A4-3A2E-B28647F5904F}"/>
              </a:ext>
            </a:extLst>
          </p:cNvPr>
          <p:cNvPicPr>
            <a:picLocks noChangeAspect="1"/>
          </p:cNvPicPr>
          <p:nvPr/>
        </p:nvPicPr>
        <p:blipFill>
          <a:blip r:embed="rId4"/>
          <a:stretch>
            <a:fillRect/>
          </a:stretch>
        </p:blipFill>
        <p:spPr>
          <a:xfrm>
            <a:off x="6532981" y="1183718"/>
            <a:ext cx="4267657" cy="3194405"/>
          </a:xfrm>
          <a:prstGeom prst="rect">
            <a:avLst/>
          </a:prstGeom>
        </p:spPr>
      </p:pic>
    </p:spTree>
    <p:extLst>
      <p:ext uri="{BB962C8B-B14F-4D97-AF65-F5344CB8AC3E}">
        <p14:creationId xmlns:p14="http://schemas.microsoft.com/office/powerpoint/2010/main" val="18236006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58147" y="110727"/>
            <a:ext cx="4119247" cy="412493"/>
          </a:xfrm>
        </p:spPr>
        <p:txBody>
          <a:bodyPr>
            <a:noAutofit/>
          </a:bodyPr>
          <a:lstStyle/>
          <a:p>
            <a:r>
              <a:rPr lang="zh-TW" altLang="en-US" sz="3200" b="1" dirty="0">
                <a:solidFill>
                  <a:srgbClr val="00B050"/>
                </a:solidFill>
                <a:latin typeface="TSC UKai M TT" panose="02010609030101010101" pitchFamily="49" charset="-122"/>
                <a:ea typeface="TSC UKai M TT" panose="02010609030101010101" pitchFamily="49" charset="-122"/>
                <a:cs typeface="三文簡楷體" panose="020B0609010101010101" pitchFamily="49" charset="-120"/>
              </a:rPr>
              <a:t>參與宣教的九</a:t>
            </a:r>
            <a:r>
              <a:rPr lang="zh-TW" altLang="en-US" sz="3200" b="1" i="0" u="none" strike="noStrike" baseline="0" dirty="0">
                <a:solidFill>
                  <a:srgbClr val="00B050"/>
                </a:solidFill>
                <a:latin typeface="TSC UKai M TT" panose="02010609030101010101" pitchFamily="49" charset="-122"/>
                <a:ea typeface="TSC UKai M TT" panose="02010609030101010101" pitchFamily="49" charset="-122"/>
              </a:rPr>
              <a:t>項</a:t>
            </a:r>
            <a:r>
              <a:rPr lang="zh-TW" altLang="en-US" sz="3200" b="1" dirty="0">
                <a:solidFill>
                  <a:srgbClr val="00B050"/>
                </a:solidFill>
                <a:latin typeface="TSC UKai M TT" panose="02010609030101010101" pitchFamily="49" charset="-122"/>
                <a:ea typeface="TSC UKai M TT" panose="02010609030101010101" pitchFamily="49" charset="-122"/>
                <a:cs typeface="三文簡楷體" panose="020B0609010101010101" pitchFamily="49" charset="-120"/>
              </a:rPr>
              <a:t>範圍</a:t>
            </a:r>
            <a:endParaRPr lang="zh-HK" altLang="en-US" sz="3200" b="1" dirty="0">
              <a:solidFill>
                <a:srgbClr val="00B050"/>
              </a:solidFill>
              <a:latin typeface="TSC UKai M TT" panose="02010609030101010101" pitchFamily="49" charset="-122"/>
              <a:ea typeface="TSC UKai M TT" panose="02010609030101010101" pitchFamily="49" charset="-122"/>
              <a:cs typeface="三文簡楷體" panose="020B0609010101010101" pitchFamily="49" charset="-120"/>
            </a:endParaRPr>
          </a:p>
        </p:txBody>
      </p:sp>
      <p:graphicFrame>
        <p:nvGraphicFramePr>
          <p:cNvPr id="6" name="内容占位符 5"/>
          <p:cNvGraphicFramePr>
            <a:graphicFrameLocks noGrp="1"/>
          </p:cNvGraphicFramePr>
          <p:nvPr>
            <p:ph idx="1"/>
            <p:extLst>
              <p:ext uri="{D42A27DB-BD31-4B8C-83A1-F6EECF244321}">
                <p14:modId xmlns:p14="http://schemas.microsoft.com/office/powerpoint/2010/main" val="4148285367"/>
              </p:ext>
            </p:extLst>
          </p:nvPr>
        </p:nvGraphicFramePr>
        <p:xfrm>
          <a:off x="6257111" y="653142"/>
          <a:ext cx="5421083" cy="47691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A9B610CB-4C28-0E68-BF32-C640D06458C1}"/>
              </a:ext>
            </a:extLst>
          </p:cNvPr>
          <p:cNvPicPr>
            <a:picLocks noChangeAspect="1"/>
          </p:cNvPicPr>
          <p:nvPr/>
        </p:nvPicPr>
        <p:blipFill>
          <a:blip r:embed="rId7"/>
          <a:stretch>
            <a:fillRect/>
          </a:stretch>
        </p:blipFill>
        <p:spPr>
          <a:xfrm>
            <a:off x="4201595" y="5422257"/>
            <a:ext cx="3243942" cy="1471063"/>
          </a:xfrm>
          <a:prstGeom prst="rect">
            <a:avLst/>
          </a:prstGeom>
        </p:spPr>
      </p:pic>
      <p:pic>
        <p:nvPicPr>
          <p:cNvPr id="4" name="Picture 3">
            <a:extLst>
              <a:ext uri="{FF2B5EF4-FFF2-40B4-BE49-F238E27FC236}">
                <a16:creationId xmlns:a16="http://schemas.microsoft.com/office/drawing/2014/main" id="{BD609BC0-CF24-8023-695D-58093FA4EBE0}"/>
              </a:ext>
            </a:extLst>
          </p:cNvPr>
          <p:cNvPicPr>
            <a:picLocks noChangeAspect="1"/>
          </p:cNvPicPr>
          <p:nvPr/>
        </p:nvPicPr>
        <p:blipFill>
          <a:blip r:embed="rId8"/>
          <a:stretch>
            <a:fillRect/>
          </a:stretch>
        </p:blipFill>
        <p:spPr>
          <a:xfrm>
            <a:off x="85225" y="653143"/>
            <a:ext cx="5738341" cy="4769114"/>
          </a:xfrm>
          <a:prstGeom prst="rect">
            <a:avLst/>
          </a:prstGeom>
        </p:spPr>
      </p:pic>
      <p:sp>
        <p:nvSpPr>
          <p:cNvPr id="7" name="TextBox 6">
            <a:extLst>
              <a:ext uri="{FF2B5EF4-FFF2-40B4-BE49-F238E27FC236}">
                <a16:creationId xmlns:a16="http://schemas.microsoft.com/office/drawing/2014/main" id="{B7DB7523-7539-303C-7B48-8136E4B1DBFB}"/>
              </a:ext>
            </a:extLst>
          </p:cNvPr>
          <p:cNvSpPr txBox="1"/>
          <p:nvPr/>
        </p:nvSpPr>
        <p:spPr>
          <a:xfrm>
            <a:off x="5823566" y="0"/>
            <a:ext cx="6454139" cy="523220"/>
          </a:xfrm>
          <a:prstGeom prst="rect">
            <a:avLst/>
          </a:prstGeom>
          <a:noFill/>
        </p:spPr>
        <p:txBody>
          <a:bodyPr wrap="square">
            <a:spAutoFit/>
          </a:bodyPr>
          <a:lstStyle/>
          <a:p>
            <a:r>
              <a:rPr lang="en-US" sz="2800" b="1" dirty="0">
                <a:solidFill>
                  <a:srgbClr val="00B050"/>
                </a:solidFill>
                <a:latin typeface="Times New Roman" panose="02020603050405020304" pitchFamily="18" charset="0"/>
                <a:cs typeface="Times New Roman" panose="02020603050405020304" pitchFamily="18" charset="0"/>
              </a:rPr>
              <a:t>9 areas  you may participate in Mission</a:t>
            </a:r>
          </a:p>
        </p:txBody>
      </p:sp>
    </p:spTree>
    <p:extLst>
      <p:ext uri="{BB962C8B-B14F-4D97-AF65-F5344CB8AC3E}">
        <p14:creationId xmlns:p14="http://schemas.microsoft.com/office/powerpoint/2010/main" val="24028759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graph&#10;&#10;Description automatically generated">
            <a:extLst>
              <a:ext uri="{FF2B5EF4-FFF2-40B4-BE49-F238E27FC236}">
                <a16:creationId xmlns:a16="http://schemas.microsoft.com/office/drawing/2014/main" id="{0801F921-E98D-940D-0AB3-EDB187EFDB38}"/>
              </a:ext>
            </a:extLst>
          </p:cNvPr>
          <p:cNvPicPr>
            <a:picLocks noChangeAspect="1"/>
          </p:cNvPicPr>
          <p:nvPr/>
        </p:nvPicPr>
        <p:blipFill>
          <a:blip r:embed="rId3"/>
          <a:stretch>
            <a:fillRect/>
          </a:stretch>
        </p:blipFill>
        <p:spPr>
          <a:xfrm>
            <a:off x="1907177" y="1379264"/>
            <a:ext cx="7795289" cy="5008473"/>
          </a:xfrm>
          <a:prstGeom prst="rect">
            <a:avLst/>
          </a:prstGeom>
        </p:spPr>
      </p:pic>
      <p:sp>
        <p:nvSpPr>
          <p:cNvPr id="4" name="TextBox 3">
            <a:extLst>
              <a:ext uri="{FF2B5EF4-FFF2-40B4-BE49-F238E27FC236}">
                <a16:creationId xmlns:a16="http://schemas.microsoft.com/office/drawing/2014/main" id="{63587981-6E37-A03F-0314-31DD556DB2E6}"/>
              </a:ext>
            </a:extLst>
          </p:cNvPr>
          <p:cNvSpPr txBox="1"/>
          <p:nvPr/>
        </p:nvSpPr>
        <p:spPr>
          <a:xfrm>
            <a:off x="9133849" y="1379264"/>
            <a:ext cx="1652834" cy="400110"/>
          </a:xfrm>
          <a:prstGeom prst="rect">
            <a:avLst/>
          </a:prstGeom>
          <a:noFill/>
        </p:spPr>
        <p:txBody>
          <a:bodyPr wrap="square" rtlCol="0">
            <a:spAutoFit/>
          </a:bodyPr>
          <a:lstStyle/>
          <a:p>
            <a:r>
              <a:rPr lang="en-US" sz="1000" dirty="0"/>
              <a:t>Source: Joshua Project – Great Progress</a:t>
            </a:r>
          </a:p>
        </p:txBody>
      </p:sp>
      <p:sp>
        <p:nvSpPr>
          <p:cNvPr id="5" name="TextBox 4">
            <a:extLst>
              <a:ext uri="{FF2B5EF4-FFF2-40B4-BE49-F238E27FC236}">
                <a16:creationId xmlns:a16="http://schemas.microsoft.com/office/drawing/2014/main" id="{3740E269-13F9-482A-2623-DF46B0F9FA1A}"/>
              </a:ext>
            </a:extLst>
          </p:cNvPr>
          <p:cNvSpPr txBox="1"/>
          <p:nvPr/>
        </p:nvSpPr>
        <p:spPr>
          <a:xfrm>
            <a:off x="1280160" y="470263"/>
            <a:ext cx="3971109" cy="584775"/>
          </a:xfrm>
          <a:prstGeom prst="rect">
            <a:avLst/>
          </a:prstGeom>
          <a:noFill/>
        </p:spPr>
        <p:txBody>
          <a:bodyPr wrap="square">
            <a:spAutoFit/>
          </a:bodyPr>
          <a:lstStyle/>
          <a:p>
            <a:r>
              <a:rPr lang="zh-TW" altLang="en-US" sz="3200" b="1" dirty="0">
                <a:solidFill>
                  <a:srgbClr val="00B050"/>
                </a:solidFill>
                <a:latin typeface="TSC UKai M TT" panose="02010609030101010101" pitchFamily="49" charset="-122"/>
                <a:ea typeface="TSC UKai M TT" panose="02010609030101010101" pitchFamily="49" charset="-122"/>
              </a:rPr>
              <a:t>五十年來宣教的趨勢</a:t>
            </a:r>
            <a:endParaRPr lang="en-US" sz="3200" b="1" dirty="0">
              <a:solidFill>
                <a:srgbClr val="00B050"/>
              </a:solidFill>
              <a:latin typeface="TSC UKai M TT" panose="02010609030101010101" pitchFamily="49" charset="-122"/>
              <a:ea typeface="TSC UKai M TT" panose="02010609030101010101" pitchFamily="49" charset="-122"/>
            </a:endParaRPr>
          </a:p>
        </p:txBody>
      </p:sp>
      <p:sp>
        <p:nvSpPr>
          <p:cNvPr id="7" name="TextBox 6">
            <a:extLst>
              <a:ext uri="{FF2B5EF4-FFF2-40B4-BE49-F238E27FC236}">
                <a16:creationId xmlns:a16="http://schemas.microsoft.com/office/drawing/2014/main" id="{F7757710-BC3E-7E88-1668-1C058D5E65F4}"/>
              </a:ext>
            </a:extLst>
          </p:cNvPr>
          <p:cNvSpPr txBox="1"/>
          <p:nvPr/>
        </p:nvSpPr>
        <p:spPr>
          <a:xfrm>
            <a:off x="5347620" y="470263"/>
            <a:ext cx="6696333" cy="523220"/>
          </a:xfrm>
          <a:prstGeom prst="rect">
            <a:avLst/>
          </a:prstGeom>
          <a:noFill/>
        </p:spPr>
        <p:txBody>
          <a:bodyPr wrap="square">
            <a:spAutoFit/>
          </a:bodyPr>
          <a:lstStyle/>
          <a:p>
            <a:r>
              <a:rPr lang="en-US" altLang="zh-TW" sz="28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50</a:t>
            </a:r>
            <a:r>
              <a:rPr lang="zh-TW" altLang="en-US" sz="28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 </a:t>
            </a:r>
            <a:r>
              <a:rPr lang="en-US" altLang="zh-TW" sz="28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Unbelievable Years of Mission progress</a:t>
            </a:r>
            <a:endParaRPr lang="en-US" sz="28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endParaRPr>
          </a:p>
        </p:txBody>
      </p:sp>
    </p:spTree>
    <p:extLst>
      <p:ext uri="{BB962C8B-B14F-4D97-AF65-F5344CB8AC3E}">
        <p14:creationId xmlns:p14="http://schemas.microsoft.com/office/powerpoint/2010/main" val="19921498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8A5FC-7AB7-4BC0-96FB-0DCC8B16F7F2}"/>
              </a:ext>
            </a:extLst>
          </p:cNvPr>
          <p:cNvSpPr>
            <a:spLocks noGrp="1"/>
          </p:cNvSpPr>
          <p:nvPr>
            <p:ph type="ctrTitle"/>
          </p:nvPr>
        </p:nvSpPr>
        <p:spPr>
          <a:xfrm>
            <a:off x="2196085" y="837134"/>
            <a:ext cx="5428343" cy="703943"/>
          </a:xfrm>
        </p:spPr>
        <p:txBody>
          <a:bodyPr>
            <a:normAutofit fontScale="90000"/>
          </a:bodyPr>
          <a:lstStyle/>
          <a:p>
            <a:r>
              <a:rPr lang="zh-TW" altLang="en-US" sz="4000" b="1" i="0" u="none" strike="noStrike" baseline="0" dirty="0">
                <a:solidFill>
                  <a:srgbClr val="00B050"/>
                </a:solidFill>
                <a:latin typeface="TSC UKai M TT" panose="02010609030101010101" pitchFamily="49" charset="-122"/>
                <a:ea typeface="TSC UKai M TT" panose="02010609030101010101" pitchFamily="49" charset="-122"/>
              </a:rPr>
              <a:t>參與短宣選項的兩個提醒</a:t>
            </a:r>
            <a:endParaRPr lang="en-US" sz="4000" dirty="0">
              <a:solidFill>
                <a:srgbClr val="00B050"/>
              </a:solidFill>
              <a:latin typeface="TSC UKai M TT" panose="02010609030101010101" pitchFamily="49" charset="-122"/>
              <a:ea typeface="TSC UKai M TT" panose="02010609030101010101" pitchFamily="49" charset="-122"/>
            </a:endParaRPr>
          </a:p>
        </p:txBody>
      </p:sp>
      <p:pic>
        <p:nvPicPr>
          <p:cNvPr id="19" name="Picture 18">
            <a:extLst>
              <a:ext uri="{FF2B5EF4-FFF2-40B4-BE49-F238E27FC236}">
                <a16:creationId xmlns:a16="http://schemas.microsoft.com/office/drawing/2014/main" id="{F34DD8F1-7F92-A291-4957-1E3DB86B5DB8}"/>
              </a:ext>
            </a:extLst>
          </p:cNvPr>
          <p:cNvPicPr>
            <a:picLocks noChangeAspect="1"/>
          </p:cNvPicPr>
          <p:nvPr/>
        </p:nvPicPr>
        <p:blipFill>
          <a:blip r:embed="rId2"/>
          <a:stretch>
            <a:fillRect/>
          </a:stretch>
        </p:blipFill>
        <p:spPr>
          <a:xfrm>
            <a:off x="1066466" y="6247018"/>
            <a:ext cx="10049610" cy="610982"/>
          </a:xfrm>
          <a:prstGeom prst="rect">
            <a:avLst/>
          </a:prstGeom>
        </p:spPr>
      </p:pic>
      <p:sp>
        <p:nvSpPr>
          <p:cNvPr id="3" name="TextBox 2">
            <a:extLst>
              <a:ext uri="{FF2B5EF4-FFF2-40B4-BE49-F238E27FC236}">
                <a16:creationId xmlns:a16="http://schemas.microsoft.com/office/drawing/2014/main" id="{10B56A9C-277D-F603-2523-8C09A8E63DCC}"/>
              </a:ext>
            </a:extLst>
          </p:cNvPr>
          <p:cNvSpPr txBox="1"/>
          <p:nvPr/>
        </p:nvSpPr>
        <p:spPr>
          <a:xfrm>
            <a:off x="1381019" y="2062264"/>
            <a:ext cx="7058477" cy="1846659"/>
          </a:xfrm>
          <a:prstGeom prst="rect">
            <a:avLst/>
          </a:prstGeom>
          <a:noFill/>
        </p:spPr>
        <p:txBody>
          <a:bodyPr wrap="square" rtlCol="0">
            <a:spAutoFit/>
          </a:bodyPr>
          <a:lstStyle/>
          <a:p>
            <a:r>
              <a:rPr lang="zh-TW" altLang="en-US" sz="3200" b="1" dirty="0">
                <a:solidFill>
                  <a:srgbClr val="002060"/>
                </a:solidFill>
                <a:latin typeface="TSC UKai M TT" panose="02010609030101010101" pitchFamily="49" charset="-122"/>
                <a:ea typeface="TSC UKai M TT" panose="02010609030101010101" pitchFamily="49" charset="-122"/>
              </a:rPr>
              <a:t>目標明確</a:t>
            </a:r>
            <a:r>
              <a:rPr lang="en-US" altLang="zh-TW" sz="3200" b="1" dirty="0">
                <a:solidFill>
                  <a:srgbClr val="002060"/>
                </a:solidFill>
                <a:latin typeface="TSC UKai M TT" panose="02010609030101010101" pitchFamily="49" charset="-122"/>
                <a:ea typeface="TSC UKai M TT" panose="02010609030101010101" pitchFamily="49" charset="-122"/>
              </a:rPr>
              <a:t>:</a:t>
            </a:r>
            <a:r>
              <a:rPr lang="zh-TW" altLang="en-US" sz="3200" b="1" dirty="0">
                <a:solidFill>
                  <a:srgbClr val="002060"/>
                </a:solidFill>
                <a:latin typeface="TSC UKai M TT" panose="02010609030101010101" pitchFamily="49" charset="-122"/>
                <a:ea typeface="TSC UKai M TT" panose="02010609030101010101" pitchFamily="49" charset="-122"/>
              </a:rPr>
              <a:t> 九個選項中你選了幾項</a:t>
            </a:r>
            <a:r>
              <a:rPr lang="en-US" altLang="zh-TW" sz="32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a:t>
            </a:r>
            <a:r>
              <a:rPr lang="zh-TW" altLang="en-US" sz="3200" b="1" dirty="0">
                <a:solidFill>
                  <a:srgbClr val="002060"/>
                </a:solidFill>
                <a:latin typeface="TSC UKai M TT" panose="02010609030101010101" pitchFamily="49" charset="-122"/>
                <a:ea typeface="TSC UKai M TT" panose="02010609030101010101" pitchFamily="49" charset="-122"/>
              </a:rPr>
              <a:t> </a:t>
            </a:r>
            <a:endParaRPr lang="en-US" altLang="zh-TW" sz="3200" b="1" dirty="0">
              <a:solidFill>
                <a:srgbClr val="002060"/>
              </a:solidFill>
              <a:latin typeface="TSC UKai M TT" panose="02010609030101010101" pitchFamily="49" charset="-122"/>
              <a:ea typeface="TSC UKai M TT" panose="02010609030101010101" pitchFamily="49" charset="-122"/>
            </a:endParaRPr>
          </a:p>
          <a:p>
            <a:endParaRPr lang="en-US" sz="3200" dirty="0"/>
          </a:p>
          <a:p>
            <a:r>
              <a:rPr lang="zh-TW" altLang="en-US" sz="3200" b="1" dirty="0">
                <a:solidFill>
                  <a:srgbClr val="002060"/>
                </a:solidFill>
                <a:latin typeface="TSC UKai M TT" panose="02010609030101010101" pitchFamily="49" charset="-122"/>
                <a:ea typeface="TSC UKai M TT" panose="02010609030101010101" pitchFamily="49" charset="-122"/>
              </a:rPr>
              <a:t>運用靈活</a:t>
            </a:r>
            <a:r>
              <a:rPr lang="en-US" altLang="zh-TW" sz="3200" b="1" dirty="0">
                <a:solidFill>
                  <a:srgbClr val="002060"/>
                </a:solidFill>
                <a:latin typeface="TSC UKai M TT" panose="02010609030101010101" pitchFamily="49" charset="-122"/>
                <a:ea typeface="TSC UKai M TT" panose="02010609030101010101" pitchFamily="49" charset="-122"/>
              </a:rPr>
              <a:t>:</a:t>
            </a:r>
            <a:r>
              <a:rPr lang="zh-TW" altLang="en-US" sz="3200" b="1" dirty="0">
                <a:solidFill>
                  <a:srgbClr val="002060"/>
                </a:solidFill>
                <a:latin typeface="TSC UKai M TT" panose="02010609030101010101" pitchFamily="49" charset="-122"/>
                <a:ea typeface="TSC UKai M TT" panose="02010609030101010101" pitchFamily="49" charset="-122"/>
              </a:rPr>
              <a:t>願意完全順服聖靈的帶領嗎</a:t>
            </a:r>
            <a:r>
              <a:rPr lang="en-US" altLang="zh-TW" sz="32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a:t>
            </a:r>
          </a:p>
          <a:p>
            <a:endParaRPr lang="en-US" dirty="0"/>
          </a:p>
        </p:txBody>
      </p:sp>
      <p:pic>
        <p:nvPicPr>
          <p:cNvPr id="5" name="Picture 4">
            <a:extLst>
              <a:ext uri="{FF2B5EF4-FFF2-40B4-BE49-F238E27FC236}">
                <a16:creationId xmlns:a16="http://schemas.microsoft.com/office/drawing/2014/main" id="{EF7C9218-2C0E-4997-F2FE-3D13CE80BE8A}"/>
              </a:ext>
            </a:extLst>
          </p:cNvPr>
          <p:cNvPicPr>
            <a:picLocks noChangeAspect="1"/>
          </p:cNvPicPr>
          <p:nvPr/>
        </p:nvPicPr>
        <p:blipFill>
          <a:blip r:embed="rId3"/>
          <a:stretch>
            <a:fillRect/>
          </a:stretch>
        </p:blipFill>
        <p:spPr>
          <a:xfrm>
            <a:off x="4513859" y="3869752"/>
            <a:ext cx="1384994" cy="1846659"/>
          </a:xfrm>
          <a:prstGeom prst="rect">
            <a:avLst/>
          </a:prstGeom>
        </p:spPr>
      </p:pic>
    </p:spTree>
    <p:extLst>
      <p:ext uri="{BB962C8B-B14F-4D97-AF65-F5344CB8AC3E}">
        <p14:creationId xmlns:p14="http://schemas.microsoft.com/office/powerpoint/2010/main" val="9904129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8A5FC-7AB7-4BC0-96FB-0DCC8B16F7F2}"/>
              </a:ext>
            </a:extLst>
          </p:cNvPr>
          <p:cNvSpPr>
            <a:spLocks noGrp="1"/>
          </p:cNvSpPr>
          <p:nvPr>
            <p:ph type="ctrTitle"/>
          </p:nvPr>
        </p:nvSpPr>
        <p:spPr>
          <a:xfrm>
            <a:off x="1" y="132786"/>
            <a:ext cx="4963886" cy="703943"/>
          </a:xfrm>
        </p:spPr>
        <p:txBody>
          <a:bodyPr>
            <a:normAutofit/>
          </a:bodyPr>
          <a:lstStyle/>
          <a:p>
            <a:r>
              <a:rPr lang="zh-TW" altLang="en-US" sz="3200" b="1" i="0" u="none" strike="noStrike" baseline="0" dirty="0">
                <a:solidFill>
                  <a:srgbClr val="00B050"/>
                </a:solidFill>
                <a:latin typeface="TSC UKai M TT" panose="02010609030101010101" pitchFamily="49" charset="-122"/>
                <a:ea typeface="TSC UKai M TT" panose="02010609030101010101" pitchFamily="49" charset="-122"/>
              </a:rPr>
              <a:t>參與短宣</a:t>
            </a:r>
            <a:r>
              <a:rPr lang="zh-TW" altLang="en-US" sz="3200" b="1" dirty="0">
                <a:solidFill>
                  <a:srgbClr val="00B050"/>
                </a:solidFill>
                <a:latin typeface="TSC UKai M TT" panose="02010609030101010101" pitchFamily="49" charset="-122"/>
                <a:ea typeface="TSC UKai M TT" panose="02010609030101010101" pitchFamily="49" charset="-122"/>
                <a:cs typeface="三文簡圓體" pitchFamily="49" charset="-120"/>
              </a:rPr>
              <a:t>的九個步驟</a:t>
            </a:r>
            <a:endParaRPr lang="en-US" sz="3200" dirty="0">
              <a:solidFill>
                <a:srgbClr val="00B050"/>
              </a:solidFill>
              <a:latin typeface="TSC UKai M TT" panose="02010609030101010101" pitchFamily="49" charset="-122"/>
              <a:ea typeface="TSC UKai M TT" panose="02010609030101010101" pitchFamily="49" charset="-122"/>
            </a:endParaRPr>
          </a:p>
        </p:txBody>
      </p:sp>
      <p:graphicFrame>
        <p:nvGraphicFramePr>
          <p:cNvPr id="4" name="内容占位符 3">
            <a:extLst>
              <a:ext uri="{FF2B5EF4-FFF2-40B4-BE49-F238E27FC236}">
                <a16:creationId xmlns:a16="http://schemas.microsoft.com/office/drawing/2014/main" id="{4A59DDAE-60DA-FB49-FCDC-78A3743FC997}"/>
              </a:ext>
            </a:extLst>
          </p:cNvPr>
          <p:cNvGraphicFramePr>
            <a:graphicFrameLocks/>
          </p:cNvGraphicFramePr>
          <p:nvPr>
            <p:extLst>
              <p:ext uri="{D42A27DB-BD31-4B8C-83A1-F6EECF244321}">
                <p14:modId xmlns:p14="http://schemas.microsoft.com/office/powerpoint/2010/main" val="1901757354"/>
              </p:ext>
            </p:extLst>
          </p:nvPr>
        </p:nvGraphicFramePr>
        <p:xfrm>
          <a:off x="181864" y="939786"/>
          <a:ext cx="5246479" cy="46129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E2338BF1-3FFB-A408-8013-1FFEADCE00E5}"/>
              </a:ext>
            </a:extLst>
          </p:cNvPr>
          <p:cNvPicPr>
            <a:picLocks noChangeAspect="1"/>
          </p:cNvPicPr>
          <p:nvPr/>
        </p:nvPicPr>
        <p:blipFill>
          <a:blip r:embed="rId7"/>
          <a:stretch>
            <a:fillRect/>
          </a:stretch>
        </p:blipFill>
        <p:spPr>
          <a:xfrm>
            <a:off x="5147551" y="4328881"/>
            <a:ext cx="1331009" cy="1996514"/>
          </a:xfrm>
          <a:prstGeom prst="rect">
            <a:avLst/>
          </a:prstGeom>
        </p:spPr>
      </p:pic>
      <p:pic>
        <p:nvPicPr>
          <p:cNvPr id="5" name="Picture 4">
            <a:extLst>
              <a:ext uri="{FF2B5EF4-FFF2-40B4-BE49-F238E27FC236}">
                <a16:creationId xmlns:a16="http://schemas.microsoft.com/office/drawing/2014/main" id="{E9364AD4-9182-9CA1-CFCB-CDAFF5BFC425}"/>
              </a:ext>
            </a:extLst>
          </p:cNvPr>
          <p:cNvPicPr>
            <a:picLocks noChangeAspect="1"/>
          </p:cNvPicPr>
          <p:nvPr/>
        </p:nvPicPr>
        <p:blipFill>
          <a:blip r:embed="rId8"/>
          <a:stretch>
            <a:fillRect/>
          </a:stretch>
        </p:blipFill>
        <p:spPr>
          <a:xfrm>
            <a:off x="6431305" y="937624"/>
            <a:ext cx="5249111" cy="4615072"/>
          </a:xfrm>
          <a:prstGeom prst="rect">
            <a:avLst/>
          </a:prstGeom>
        </p:spPr>
      </p:pic>
      <p:sp>
        <p:nvSpPr>
          <p:cNvPr id="7" name="TextBox 6">
            <a:extLst>
              <a:ext uri="{FF2B5EF4-FFF2-40B4-BE49-F238E27FC236}">
                <a16:creationId xmlns:a16="http://schemas.microsoft.com/office/drawing/2014/main" id="{80AEB967-5FFC-1CF2-A3E5-26AA228EB46E}"/>
              </a:ext>
            </a:extLst>
          </p:cNvPr>
          <p:cNvSpPr txBox="1"/>
          <p:nvPr/>
        </p:nvSpPr>
        <p:spPr>
          <a:xfrm>
            <a:off x="5225143" y="253393"/>
            <a:ext cx="6966857" cy="523220"/>
          </a:xfrm>
          <a:prstGeom prst="rect">
            <a:avLst/>
          </a:prstGeom>
          <a:noFill/>
        </p:spPr>
        <p:txBody>
          <a:bodyPr wrap="square">
            <a:spAutoFit/>
          </a:bodyPr>
          <a:lstStyle/>
          <a:p>
            <a:r>
              <a:rPr lang="en-US" altLang="zh-TW" sz="2800" b="1" dirty="0">
                <a:solidFill>
                  <a:srgbClr val="00B050"/>
                </a:solidFill>
                <a:latin typeface="Times New Roman" panose="02020603050405020304" pitchFamily="18" charset="0"/>
                <a:cs typeface="Times New Roman" panose="02020603050405020304" pitchFamily="18" charset="0"/>
              </a:rPr>
              <a:t>9 steps to participate in Short Term Mission</a:t>
            </a:r>
            <a:endParaRPr lang="en-US" sz="28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28779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8A5FC-7AB7-4BC0-96FB-0DCC8B16F7F2}"/>
              </a:ext>
            </a:extLst>
          </p:cNvPr>
          <p:cNvSpPr>
            <a:spLocks noGrp="1"/>
          </p:cNvSpPr>
          <p:nvPr>
            <p:ph type="ctrTitle"/>
          </p:nvPr>
        </p:nvSpPr>
        <p:spPr>
          <a:xfrm>
            <a:off x="0" y="153987"/>
            <a:ext cx="4807131" cy="703943"/>
          </a:xfrm>
        </p:spPr>
        <p:txBody>
          <a:bodyPr>
            <a:normAutofit/>
          </a:bodyPr>
          <a:lstStyle/>
          <a:p>
            <a:r>
              <a:rPr lang="zh-TW" altLang="en-US" sz="3200" b="1" i="0" u="none" strike="noStrike" baseline="0" dirty="0">
                <a:solidFill>
                  <a:srgbClr val="00B050"/>
                </a:solidFill>
                <a:latin typeface="TSC UKai M TT" panose="02010609030101010101" pitchFamily="49" charset="-122"/>
                <a:ea typeface="TSC UKai M TT" panose="02010609030101010101" pitchFamily="49" charset="-122"/>
              </a:rPr>
              <a:t>參與短宣步驟的兩個問題</a:t>
            </a:r>
            <a:endParaRPr lang="en-US" sz="3200" dirty="0">
              <a:solidFill>
                <a:srgbClr val="00B050"/>
              </a:solidFill>
              <a:latin typeface="TSC UKai M TT" panose="02010609030101010101" pitchFamily="49" charset="-122"/>
              <a:ea typeface="TSC UKai M TT" panose="02010609030101010101" pitchFamily="49" charset="-122"/>
            </a:endParaRPr>
          </a:p>
        </p:txBody>
      </p:sp>
      <p:sp>
        <p:nvSpPr>
          <p:cNvPr id="3" name="TextBox 2">
            <a:extLst>
              <a:ext uri="{FF2B5EF4-FFF2-40B4-BE49-F238E27FC236}">
                <a16:creationId xmlns:a16="http://schemas.microsoft.com/office/drawing/2014/main" id="{10B56A9C-277D-F603-2523-8C09A8E63DCC}"/>
              </a:ext>
            </a:extLst>
          </p:cNvPr>
          <p:cNvSpPr txBox="1"/>
          <p:nvPr/>
        </p:nvSpPr>
        <p:spPr>
          <a:xfrm>
            <a:off x="-47925" y="1091669"/>
            <a:ext cx="4985075" cy="2308324"/>
          </a:xfrm>
          <a:prstGeom prst="rect">
            <a:avLst/>
          </a:prstGeom>
          <a:noFill/>
        </p:spPr>
        <p:txBody>
          <a:bodyPr wrap="square" rtlCol="0">
            <a:spAutoFit/>
          </a:bodyPr>
          <a:lstStyle/>
          <a:p>
            <a:r>
              <a:rPr lang="zh-TW" altLang="en-US" sz="2800" b="1" dirty="0">
                <a:solidFill>
                  <a:srgbClr val="002060"/>
                </a:solidFill>
                <a:latin typeface="TSC UKai M TT" panose="02010609030101010101" pitchFamily="49" charset="-122"/>
                <a:ea typeface="TSC UKai M TT" panose="02010609030101010101" pitchFamily="49" charset="-122"/>
              </a:rPr>
              <a:t>目標明確</a:t>
            </a:r>
            <a:r>
              <a:rPr lang="en-US" altLang="zh-TW" sz="2800" b="1" dirty="0">
                <a:solidFill>
                  <a:srgbClr val="002060"/>
                </a:solidFill>
                <a:latin typeface="TSC UKai M TT" panose="02010609030101010101" pitchFamily="49" charset="-122"/>
                <a:ea typeface="TSC UKai M TT" panose="02010609030101010101" pitchFamily="49" charset="-122"/>
              </a:rPr>
              <a:t>:</a:t>
            </a:r>
            <a:r>
              <a:rPr lang="zh-TW" altLang="en-US" sz="2800" b="1" dirty="0">
                <a:solidFill>
                  <a:srgbClr val="002060"/>
                </a:solidFill>
                <a:latin typeface="TSC UKai M TT" panose="02010609030101010101" pitchFamily="49" charset="-122"/>
                <a:ea typeface="TSC UKai M TT" panose="02010609030101010101" pitchFamily="49" charset="-122"/>
              </a:rPr>
              <a:t> </a:t>
            </a:r>
            <a:endParaRPr lang="en-US" altLang="zh-TW" sz="2800" b="1" dirty="0">
              <a:solidFill>
                <a:srgbClr val="002060"/>
              </a:solidFill>
              <a:latin typeface="TSC UKai M TT" panose="02010609030101010101" pitchFamily="49" charset="-122"/>
              <a:ea typeface="TSC UKai M TT" panose="02010609030101010101" pitchFamily="49" charset="-122"/>
            </a:endParaRPr>
          </a:p>
          <a:p>
            <a:r>
              <a:rPr lang="zh-TW" altLang="en-US" sz="2800" b="1" dirty="0">
                <a:solidFill>
                  <a:srgbClr val="002060"/>
                </a:solidFill>
                <a:latin typeface="TSC UKai M TT" panose="02010609030101010101" pitchFamily="49" charset="-122"/>
                <a:ea typeface="TSC UKai M TT" panose="02010609030101010101" pitchFamily="49" charset="-122"/>
              </a:rPr>
              <a:t>九個步驟中你經歷了幾步</a:t>
            </a:r>
            <a:r>
              <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a:t>
            </a:r>
            <a:r>
              <a:rPr lang="zh-TW" altLang="en-US" sz="2800" b="1" dirty="0">
                <a:solidFill>
                  <a:srgbClr val="002060"/>
                </a:solidFill>
                <a:latin typeface="TSC UKai M TT" panose="02010609030101010101" pitchFamily="49" charset="-122"/>
                <a:ea typeface="TSC UKai M TT" panose="02010609030101010101" pitchFamily="49" charset="-122"/>
              </a:rPr>
              <a:t> </a:t>
            </a:r>
            <a:endParaRPr lang="en-US" altLang="zh-TW" sz="2800" b="1" dirty="0">
              <a:solidFill>
                <a:srgbClr val="002060"/>
              </a:solidFill>
              <a:latin typeface="TSC UKai M TT" panose="02010609030101010101" pitchFamily="49" charset="-122"/>
              <a:ea typeface="TSC UKai M TT" panose="02010609030101010101" pitchFamily="49" charset="-122"/>
            </a:endParaRPr>
          </a:p>
          <a:p>
            <a:endParaRPr lang="en-US" sz="2800" dirty="0"/>
          </a:p>
          <a:p>
            <a:r>
              <a:rPr lang="zh-TW" altLang="en-US" sz="2800" b="1" dirty="0">
                <a:solidFill>
                  <a:srgbClr val="002060"/>
                </a:solidFill>
                <a:latin typeface="TSC UKai M TT" panose="02010609030101010101" pitchFamily="49" charset="-122"/>
                <a:ea typeface="TSC UKai M TT" panose="02010609030101010101" pitchFamily="49" charset="-122"/>
              </a:rPr>
              <a:t>運用靈活</a:t>
            </a:r>
            <a:r>
              <a:rPr lang="en-US" altLang="zh-TW" sz="2800" b="1" dirty="0">
                <a:solidFill>
                  <a:srgbClr val="002060"/>
                </a:solidFill>
                <a:latin typeface="TSC UKai M TT" panose="02010609030101010101" pitchFamily="49" charset="-122"/>
                <a:ea typeface="TSC UKai M TT" panose="02010609030101010101" pitchFamily="49" charset="-122"/>
              </a:rPr>
              <a:t>:</a:t>
            </a:r>
          </a:p>
          <a:p>
            <a:r>
              <a:rPr lang="zh-TW" altLang="en-US" sz="2800" b="1" dirty="0">
                <a:solidFill>
                  <a:srgbClr val="002060"/>
                </a:solidFill>
                <a:latin typeface="TSC UKai M TT" panose="02010609030101010101" pitchFamily="49" charset="-122"/>
                <a:ea typeface="TSC UKai M TT" panose="02010609030101010101" pitchFamily="49" charset="-122"/>
              </a:rPr>
              <a:t>願意接受聖靈進一步的帶領嗎</a:t>
            </a:r>
            <a:r>
              <a:rPr lang="en-US" altLang="zh-TW" sz="32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a:t>
            </a:r>
          </a:p>
        </p:txBody>
      </p:sp>
      <p:sp>
        <p:nvSpPr>
          <p:cNvPr id="6" name="TextBox 5">
            <a:extLst>
              <a:ext uri="{FF2B5EF4-FFF2-40B4-BE49-F238E27FC236}">
                <a16:creationId xmlns:a16="http://schemas.microsoft.com/office/drawing/2014/main" id="{09E7E72C-5900-2166-07B8-7E330F07AB52}"/>
              </a:ext>
            </a:extLst>
          </p:cNvPr>
          <p:cNvSpPr txBox="1"/>
          <p:nvPr/>
        </p:nvSpPr>
        <p:spPr>
          <a:xfrm>
            <a:off x="5220817" y="258598"/>
            <a:ext cx="7757160" cy="523220"/>
          </a:xfrm>
          <a:prstGeom prst="rect">
            <a:avLst/>
          </a:prstGeom>
          <a:noFill/>
        </p:spPr>
        <p:txBody>
          <a:bodyPr wrap="square">
            <a:spAutoFit/>
          </a:bodyPr>
          <a:lstStyle/>
          <a:p>
            <a:r>
              <a:rPr lang="en-US" altLang="zh-TW" sz="28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Two questions about participation in STM</a:t>
            </a:r>
            <a:endParaRPr lang="en-US" sz="28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endParaRPr>
          </a:p>
        </p:txBody>
      </p:sp>
      <p:sp>
        <p:nvSpPr>
          <p:cNvPr id="8" name="TextBox 7">
            <a:extLst>
              <a:ext uri="{FF2B5EF4-FFF2-40B4-BE49-F238E27FC236}">
                <a16:creationId xmlns:a16="http://schemas.microsoft.com/office/drawing/2014/main" id="{CC14CC8D-5F88-A2C5-7D4D-F4BFC6339949}"/>
              </a:ext>
            </a:extLst>
          </p:cNvPr>
          <p:cNvSpPr txBox="1"/>
          <p:nvPr/>
        </p:nvSpPr>
        <p:spPr>
          <a:xfrm>
            <a:off x="5590903" y="953589"/>
            <a:ext cx="6061166" cy="2677656"/>
          </a:xfrm>
          <a:prstGeom prst="rect">
            <a:avLst/>
          </a:prstGeom>
          <a:noFill/>
        </p:spPr>
        <p:txBody>
          <a:bodyPr wrap="square">
            <a:spAutoFit/>
          </a:bodyPr>
          <a:lstStyle/>
          <a:p>
            <a:r>
              <a:rPr lang="en-US" altLang="zh-TW" sz="2400" b="1" dirty="0">
                <a:solidFill>
                  <a:srgbClr val="002060"/>
                </a:solidFill>
                <a:latin typeface="Times New Roman" panose="02020603050405020304" pitchFamily="18" charset="0"/>
                <a:cs typeface="Times New Roman" panose="02020603050405020304" pitchFamily="18" charset="0"/>
              </a:rPr>
              <a:t>Clear goal: </a:t>
            </a:r>
          </a:p>
          <a:p>
            <a:r>
              <a:rPr lang="en-US" altLang="zh-TW" sz="2400" b="1" dirty="0">
                <a:solidFill>
                  <a:srgbClr val="002060"/>
                </a:solidFill>
                <a:latin typeface="Times New Roman" panose="02020603050405020304" pitchFamily="18" charset="0"/>
                <a:cs typeface="Times New Roman" panose="02020603050405020304" pitchFamily="18" charset="0"/>
              </a:rPr>
              <a:t>How many steps among those 9 have you experienced ? </a:t>
            </a:r>
          </a:p>
          <a:p>
            <a:endParaRPr lang="en-US" altLang="zh-TW" sz="2400" b="1" dirty="0">
              <a:solidFill>
                <a:srgbClr val="002060"/>
              </a:solidFill>
              <a:latin typeface="Times New Roman" panose="02020603050405020304" pitchFamily="18" charset="0"/>
              <a:cs typeface="Times New Roman" panose="02020603050405020304" pitchFamily="18" charset="0"/>
            </a:endParaRPr>
          </a:p>
          <a:p>
            <a:r>
              <a:rPr lang="en-US" altLang="zh-TW" sz="2400" b="1" dirty="0">
                <a:solidFill>
                  <a:srgbClr val="002060"/>
                </a:solidFill>
                <a:latin typeface="Times New Roman" panose="02020603050405020304" pitchFamily="18" charset="0"/>
                <a:cs typeface="Times New Roman" panose="02020603050405020304" pitchFamily="18" charset="0"/>
              </a:rPr>
              <a:t>Flexibility in actions:</a:t>
            </a:r>
          </a:p>
          <a:p>
            <a:r>
              <a:rPr lang="en-US" altLang="zh-TW" sz="2400" b="1" dirty="0">
                <a:solidFill>
                  <a:srgbClr val="002060"/>
                </a:solidFill>
                <a:latin typeface="Times New Roman" panose="02020603050405020304" pitchFamily="18" charset="0"/>
                <a:cs typeface="Times New Roman" panose="02020603050405020304" pitchFamily="18" charset="0"/>
              </a:rPr>
              <a:t>Are you willing to allow Holy Spirit to lead you all the way?</a:t>
            </a:r>
          </a:p>
        </p:txBody>
      </p:sp>
      <p:pic>
        <p:nvPicPr>
          <p:cNvPr id="10" name="Picture 9">
            <a:extLst>
              <a:ext uri="{FF2B5EF4-FFF2-40B4-BE49-F238E27FC236}">
                <a16:creationId xmlns:a16="http://schemas.microsoft.com/office/drawing/2014/main" id="{08F8533A-76B0-3D60-C8F9-64C58DF8BCEA}"/>
              </a:ext>
            </a:extLst>
          </p:cNvPr>
          <p:cNvPicPr>
            <a:picLocks noChangeAspect="1"/>
          </p:cNvPicPr>
          <p:nvPr/>
        </p:nvPicPr>
        <p:blipFill>
          <a:blip r:embed="rId2"/>
          <a:stretch>
            <a:fillRect/>
          </a:stretch>
        </p:blipFill>
        <p:spPr>
          <a:xfrm>
            <a:off x="3988644" y="3864984"/>
            <a:ext cx="2464345" cy="1841863"/>
          </a:xfrm>
          <a:prstGeom prst="rect">
            <a:avLst/>
          </a:prstGeom>
        </p:spPr>
      </p:pic>
    </p:spTree>
    <p:extLst>
      <p:ext uri="{BB962C8B-B14F-4D97-AF65-F5344CB8AC3E}">
        <p14:creationId xmlns:p14="http://schemas.microsoft.com/office/powerpoint/2010/main" val="42803601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8A5FC-7AB7-4BC0-96FB-0DCC8B16F7F2}"/>
              </a:ext>
            </a:extLst>
          </p:cNvPr>
          <p:cNvSpPr>
            <a:spLocks noGrp="1"/>
          </p:cNvSpPr>
          <p:nvPr>
            <p:ph type="ctrTitle"/>
          </p:nvPr>
        </p:nvSpPr>
        <p:spPr>
          <a:xfrm>
            <a:off x="533839" y="197396"/>
            <a:ext cx="5562161" cy="703943"/>
          </a:xfrm>
        </p:spPr>
        <p:txBody>
          <a:bodyPr>
            <a:normAutofit/>
          </a:bodyPr>
          <a:lstStyle/>
          <a:p>
            <a:pPr algn="l"/>
            <a:r>
              <a:rPr lang="zh-TW" altLang="en-US"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青少年英語事工</a:t>
            </a:r>
            <a:endParaRPr lang="en-US" sz="3200" dirty="0">
              <a:solidFill>
                <a:srgbClr val="00B050"/>
              </a:solidFill>
              <a:latin typeface="TSC UKai M TT" panose="02010609030101010101" pitchFamily="49" charset="-122"/>
              <a:ea typeface="TSC UKai M TT" panose="02010609030101010101" pitchFamily="49" charset="-122"/>
            </a:endParaRPr>
          </a:p>
        </p:txBody>
      </p:sp>
      <p:sp>
        <p:nvSpPr>
          <p:cNvPr id="3" name="Subtitle 2">
            <a:extLst>
              <a:ext uri="{FF2B5EF4-FFF2-40B4-BE49-F238E27FC236}">
                <a16:creationId xmlns:a16="http://schemas.microsoft.com/office/drawing/2014/main" id="{ECCDD3DB-CD0A-4482-A566-4E303E9C9216}"/>
              </a:ext>
            </a:extLst>
          </p:cNvPr>
          <p:cNvSpPr>
            <a:spLocks noGrp="1"/>
          </p:cNvSpPr>
          <p:nvPr>
            <p:ph type="subTitle" idx="1"/>
          </p:nvPr>
        </p:nvSpPr>
        <p:spPr>
          <a:xfrm>
            <a:off x="6590340" y="277612"/>
            <a:ext cx="4804826" cy="623727"/>
          </a:xfrm>
        </p:spPr>
        <p:txBody>
          <a:bodyPr>
            <a:normAutofit fontScale="92500"/>
          </a:bodyPr>
          <a:lstStyle/>
          <a:p>
            <a:pPr algn="l"/>
            <a:r>
              <a:rPr lang="en-US" altLang="zh-TW" sz="3200" b="1" dirty="0">
                <a:solidFill>
                  <a:srgbClr val="00B050"/>
                </a:solidFill>
                <a:latin typeface="Times New Roman" panose="02020603050405020304" pitchFamily="18" charset="0"/>
                <a:cs typeface="Times New Roman" panose="02020603050405020304" pitchFamily="18" charset="0"/>
              </a:rPr>
              <a:t>Youth and English Ministry</a:t>
            </a:r>
            <a:endParaRPr lang="en-US" sz="3200" b="1" dirty="0">
              <a:solidFill>
                <a:srgbClr val="00B05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57DE9E6E-3230-9489-E3C7-903C5E16ECF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005" y="1764064"/>
            <a:ext cx="4339639" cy="2891120"/>
          </a:xfrm>
          <a:prstGeom prst="rect">
            <a:avLst/>
          </a:prstGeom>
          <a:noFill/>
          <a:ln>
            <a:noFill/>
          </a:ln>
        </p:spPr>
      </p:pic>
      <p:sp>
        <p:nvSpPr>
          <p:cNvPr id="7" name="TextBox 6">
            <a:extLst>
              <a:ext uri="{FF2B5EF4-FFF2-40B4-BE49-F238E27FC236}">
                <a16:creationId xmlns:a16="http://schemas.microsoft.com/office/drawing/2014/main" id="{E1628995-87D1-D0BC-C7E9-CB81D4E6F65B}"/>
              </a:ext>
            </a:extLst>
          </p:cNvPr>
          <p:cNvSpPr txBox="1"/>
          <p:nvPr/>
        </p:nvSpPr>
        <p:spPr>
          <a:xfrm>
            <a:off x="-6863" y="4828742"/>
            <a:ext cx="4748679" cy="523220"/>
          </a:xfrm>
          <a:prstGeom prst="rect">
            <a:avLst/>
          </a:prstGeom>
          <a:noFill/>
        </p:spPr>
        <p:txBody>
          <a:bodyPr wrap="square">
            <a:spAutoFit/>
          </a:bodyPr>
          <a:lstStyle/>
          <a:p>
            <a:r>
              <a:rPr lang="zh-TW" altLang="en-US" sz="2800" b="1" dirty="0">
                <a:solidFill>
                  <a:srgbClr val="002060"/>
                </a:solidFill>
                <a:latin typeface="TSC UKai M TT" panose="02010609030101010101" pitchFamily="49" charset="-122"/>
                <a:ea typeface="TSC UKai M TT" panose="02010609030101010101" pitchFamily="49" charset="-122"/>
              </a:rPr>
              <a:t>            德州青少年的服事</a:t>
            </a:r>
          </a:p>
        </p:txBody>
      </p:sp>
      <p:pic>
        <p:nvPicPr>
          <p:cNvPr id="5" name="Picture 4">
            <a:extLst>
              <a:ext uri="{FF2B5EF4-FFF2-40B4-BE49-F238E27FC236}">
                <a16:creationId xmlns:a16="http://schemas.microsoft.com/office/drawing/2014/main" id="{41C011C3-C3FC-8FBA-B5CD-6AF7D203196F}"/>
              </a:ext>
            </a:extLst>
          </p:cNvPr>
          <p:cNvPicPr>
            <a:picLocks noChangeAspect="1"/>
          </p:cNvPicPr>
          <p:nvPr/>
        </p:nvPicPr>
        <p:blipFill>
          <a:blip r:embed="rId4"/>
          <a:stretch>
            <a:fillRect/>
          </a:stretch>
        </p:blipFill>
        <p:spPr>
          <a:xfrm>
            <a:off x="3759193" y="5469288"/>
            <a:ext cx="1041534" cy="1388712"/>
          </a:xfrm>
          <a:prstGeom prst="rect">
            <a:avLst/>
          </a:prstGeom>
        </p:spPr>
      </p:pic>
      <p:sp>
        <p:nvSpPr>
          <p:cNvPr id="10" name="TextBox 9">
            <a:extLst>
              <a:ext uri="{FF2B5EF4-FFF2-40B4-BE49-F238E27FC236}">
                <a16:creationId xmlns:a16="http://schemas.microsoft.com/office/drawing/2014/main" id="{DB5AB669-45CD-8F4F-CD22-6FD81221D1BA}"/>
              </a:ext>
            </a:extLst>
          </p:cNvPr>
          <p:cNvSpPr txBox="1"/>
          <p:nvPr/>
        </p:nvSpPr>
        <p:spPr>
          <a:xfrm>
            <a:off x="6590340" y="4920967"/>
            <a:ext cx="6100354" cy="461665"/>
          </a:xfrm>
          <a:prstGeom prst="rect">
            <a:avLst/>
          </a:prstGeom>
          <a:noFill/>
        </p:spPr>
        <p:txBody>
          <a:bodyPr wrap="square">
            <a:spAutoFit/>
          </a:bodyPr>
          <a:lstStyle/>
          <a:p>
            <a:r>
              <a:rPr lang="en-US" altLang="zh-TW" sz="2400" b="1" dirty="0">
                <a:solidFill>
                  <a:srgbClr val="002060"/>
                </a:solidFill>
                <a:latin typeface="Times New Roman" panose="02020603050405020304" pitchFamily="18" charset="0"/>
                <a:cs typeface="Times New Roman" panose="02020603050405020304" pitchFamily="18" charset="0"/>
              </a:rPr>
              <a:t>Children and Youth Ministry</a:t>
            </a:r>
            <a:endParaRPr lang="en-US" sz="2400" b="1" dirty="0">
              <a:solidFill>
                <a:srgbClr val="002060"/>
              </a:solidFill>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B5E83A0D-6F18-B9D4-2C39-4C1383358668}"/>
              </a:ext>
            </a:extLst>
          </p:cNvPr>
          <p:cNvPicPr>
            <a:picLocks noChangeAspect="1"/>
          </p:cNvPicPr>
          <p:nvPr/>
        </p:nvPicPr>
        <p:blipFill>
          <a:blip r:embed="rId5"/>
          <a:stretch>
            <a:fillRect/>
          </a:stretch>
        </p:blipFill>
        <p:spPr>
          <a:xfrm>
            <a:off x="4667465" y="1764064"/>
            <a:ext cx="7063100" cy="3060163"/>
          </a:xfrm>
          <a:prstGeom prst="rect">
            <a:avLst/>
          </a:prstGeom>
        </p:spPr>
      </p:pic>
    </p:spTree>
    <p:extLst>
      <p:ext uri="{BB962C8B-B14F-4D97-AF65-F5344CB8AC3E}">
        <p14:creationId xmlns:p14="http://schemas.microsoft.com/office/powerpoint/2010/main" val="12927589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8A5FC-7AB7-4BC0-96FB-0DCC8B16F7F2}"/>
              </a:ext>
            </a:extLst>
          </p:cNvPr>
          <p:cNvSpPr>
            <a:spLocks noGrp="1"/>
          </p:cNvSpPr>
          <p:nvPr>
            <p:ph type="ctrTitle"/>
          </p:nvPr>
        </p:nvSpPr>
        <p:spPr>
          <a:xfrm>
            <a:off x="1380495" y="129316"/>
            <a:ext cx="3465826" cy="703943"/>
          </a:xfrm>
        </p:spPr>
        <p:txBody>
          <a:bodyPr>
            <a:normAutofit/>
          </a:bodyPr>
          <a:lstStyle/>
          <a:p>
            <a:pPr algn="l"/>
            <a:r>
              <a:rPr lang="zh-TW" altLang="en-US"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支持佈道培靈會</a:t>
            </a:r>
            <a:endParaRPr lang="en-US" sz="3200" dirty="0">
              <a:solidFill>
                <a:srgbClr val="00B050"/>
              </a:solidFill>
              <a:latin typeface="TSC UKai M TT" panose="02010609030101010101" pitchFamily="49" charset="-122"/>
              <a:ea typeface="TSC UKai M TT" panose="02010609030101010101" pitchFamily="49" charset="-122"/>
            </a:endParaRPr>
          </a:p>
        </p:txBody>
      </p:sp>
      <p:sp>
        <p:nvSpPr>
          <p:cNvPr id="7" name="TextBox 6">
            <a:extLst>
              <a:ext uri="{FF2B5EF4-FFF2-40B4-BE49-F238E27FC236}">
                <a16:creationId xmlns:a16="http://schemas.microsoft.com/office/drawing/2014/main" id="{E1628995-87D1-D0BC-C7E9-CB81D4E6F65B}"/>
              </a:ext>
            </a:extLst>
          </p:cNvPr>
          <p:cNvSpPr txBox="1"/>
          <p:nvPr/>
        </p:nvSpPr>
        <p:spPr>
          <a:xfrm>
            <a:off x="892908" y="5162202"/>
            <a:ext cx="4488573" cy="584775"/>
          </a:xfrm>
          <a:prstGeom prst="rect">
            <a:avLst/>
          </a:prstGeom>
          <a:noFill/>
        </p:spPr>
        <p:txBody>
          <a:bodyPr wrap="square">
            <a:spAutoFit/>
          </a:bodyPr>
          <a:lstStyle/>
          <a:p>
            <a:pPr>
              <a:spcBef>
                <a:spcPct val="0"/>
              </a:spcBef>
              <a:buClrTx/>
              <a:buSzTx/>
              <a:buFont typeface="Wingdings 3" panose="05040102010807070707" pitchFamily="18" charset="2"/>
              <a:buNone/>
            </a:pPr>
            <a:r>
              <a:rPr lang="zh-TW" altLang="en-US" sz="3200" b="1" dirty="0">
                <a:solidFill>
                  <a:srgbClr val="002060"/>
                </a:solidFill>
                <a:latin typeface="TSC UKai M TT" panose="02010609030101010101" pitchFamily="49" charset="-122"/>
                <a:ea typeface="TSC UKai M TT" panose="02010609030101010101" pitchFamily="49" charset="-122"/>
              </a:rPr>
              <a:t>唐崇榮博士佈道大會</a:t>
            </a:r>
            <a:endParaRPr lang="en-US" altLang="zh-TW" sz="3200" b="1" dirty="0">
              <a:solidFill>
                <a:srgbClr val="002060"/>
              </a:solidFill>
              <a:latin typeface="TSC UKai M TT" panose="02010609030101010101" pitchFamily="49" charset="-122"/>
              <a:ea typeface="TSC UKai M TT" panose="02010609030101010101" pitchFamily="49" charset="-122"/>
            </a:endParaRPr>
          </a:p>
        </p:txBody>
      </p:sp>
      <p:pic>
        <p:nvPicPr>
          <p:cNvPr id="5" name="Picture 4">
            <a:extLst>
              <a:ext uri="{FF2B5EF4-FFF2-40B4-BE49-F238E27FC236}">
                <a16:creationId xmlns:a16="http://schemas.microsoft.com/office/drawing/2014/main" id="{47BB3547-780B-4CD2-D366-0B1336B276A5}"/>
              </a:ext>
            </a:extLst>
          </p:cNvPr>
          <p:cNvPicPr>
            <a:picLocks noChangeAspect="1"/>
          </p:cNvPicPr>
          <p:nvPr/>
        </p:nvPicPr>
        <p:blipFill>
          <a:blip r:embed="rId3" cstate="print"/>
          <a:srcRect/>
          <a:stretch>
            <a:fillRect/>
          </a:stretch>
        </p:blipFill>
        <p:spPr bwMode="auto">
          <a:xfrm>
            <a:off x="367715" y="1049153"/>
            <a:ext cx="5196784" cy="3897155"/>
          </a:xfrm>
          <a:prstGeom prst="rect">
            <a:avLst/>
          </a:prstGeom>
          <a:noFill/>
          <a:ln w="9525">
            <a:noFill/>
            <a:miter lim="800000"/>
            <a:headEnd/>
            <a:tailEnd/>
          </a:ln>
        </p:spPr>
      </p:pic>
      <p:sp>
        <p:nvSpPr>
          <p:cNvPr id="4" name="TextBox 3">
            <a:extLst>
              <a:ext uri="{FF2B5EF4-FFF2-40B4-BE49-F238E27FC236}">
                <a16:creationId xmlns:a16="http://schemas.microsoft.com/office/drawing/2014/main" id="{20BB03FF-5FD3-A141-0A50-FC91775725D3}"/>
              </a:ext>
            </a:extLst>
          </p:cNvPr>
          <p:cNvSpPr txBox="1"/>
          <p:nvPr/>
        </p:nvSpPr>
        <p:spPr>
          <a:xfrm>
            <a:off x="5564499" y="5269923"/>
            <a:ext cx="6093822" cy="461665"/>
          </a:xfrm>
          <a:prstGeom prst="rect">
            <a:avLst/>
          </a:prstGeom>
          <a:noFill/>
        </p:spPr>
        <p:txBody>
          <a:bodyPr wrap="square">
            <a:spAutoFit/>
          </a:bodyPr>
          <a:lstStyle/>
          <a:p>
            <a:r>
              <a:rPr lang="en-US" altLang="zh-TW" sz="24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Support Dr. Stephen Tong Evangelistic Rally </a:t>
            </a:r>
            <a:endParaRPr lang="zh-TW" altLang="en-US" sz="24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p:txBody>
      </p:sp>
      <p:pic>
        <p:nvPicPr>
          <p:cNvPr id="6" name="Picture 5">
            <a:extLst>
              <a:ext uri="{FF2B5EF4-FFF2-40B4-BE49-F238E27FC236}">
                <a16:creationId xmlns:a16="http://schemas.microsoft.com/office/drawing/2014/main" id="{128FDB0F-6128-BC45-FA45-E79761485BEE}"/>
              </a:ext>
            </a:extLst>
          </p:cNvPr>
          <p:cNvPicPr>
            <a:picLocks noChangeAspect="1"/>
          </p:cNvPicPr>
          <p:nvPr/>
        </p:nvPicPr>
        <p:blipFill>
          <a:blip r:embed="rId4"/>
          <a:stretch>
            <a:fillRect/>
          </a:stretch>
        </p:blipFill>
        <p:spPr>
          <a:xfrm>
            <a:off x="5769949" y="1049153"/>
            <a:ext cx="5162595" cy="3879405"/>
          </a:xfrm>
          <a:prstGeom prst="rect">
            <a:avLst/>
          </a:prstGeom>
        </p:spPr>
      </p:pic>
      <p:sp>
        <p:nvSpPr>
          <p:cNvPr id="10" name="TextBox 9">
            <a:extLst>
              <a:ext uri="{FF2B5EF4-FFF2-40B4-BE49-F238E27FC236}">
                <a16:creationId xmlns:a16="http://schemas.microsoft.com/office/drawing/2014/main" id="{3F53304C-9934-AE58-26F2-8901FC0C7203}"/>
              </a:ext>
            </a:extLst>
          </p:cNvPr>
          <p:cNvSpPr txBox="1"/>
          <p:nvPr/>
        </p:nvSpPr>
        <p:spPr>
          <a:xfrm>
            <a:off x="5717281" y="355251"/>
            <a:ext cx="6093822" cy="523220"/>
          </a:xfrm>
          <a:prstGeom prst="rect">
            <a:avLst/>
          </a:prstGeom>
          <a:noFill/>
        </p:spPr>
        <p:txBody>
          <a:bodyPr wrap="square">
            <a:spAutoFit/>
          </a:bodyPr>
          <a:lstStyle/>
          <a:p>
            <a:r>
              <a:rPr lang="en-US" altLang="zh-TW" sz="2800" b="1" dirty="0">
                <a:solidFill>
                  <a:srgbClr val="00B050"/>
                </a:solidFill>
                <a:latin typeface="Times New Roman" panose="02020603050405020304" pitchFamily="18" charset="0"/>
                <a:cs typeface="Times New Roman" panose="02020603050405020304" pitchFamily="18" charset="0"/>
              </a:rPr>
              <a:t>Support global evangelistic meetings</a:t>
            </a:r>
            <a:endParaRPr lang="en-US" sz="28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19895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8A5FC-7AB7-4BC0-96FB-0DCC8B16F7F2}"/>
              </a:ext>
            </a:extLst>
          </p:cNvPr>
          <p:cNvSpPr>
            <a:spLocks noGrp="1"/>
          </p:cNvSpPr>
          <p:nvPr>
            <p:ph type="ctrTitle"/>
          </p:nvPr>
        </p:nvSpPr>
        <p:spPr>
          <a:xfrm>
            <a:off x="1331855" y="365761"/>
            <a:ext cx="2730694" cy="561703"/>
          </a:xfrm>
        </p:spPr>
        <p:txBody>
          <a:bodyPr>
            <a:normAutofit/>
          </a:bodyPr>
          <a:lstStyle/>
          <a:p>
            <a:pPr algn="l"/>
            <a:r>
              <a:rPr lang="zh-TW" altLang="en-US" sz="3200" b="1" dirty="0">
                <a:solidFill>
                  <a:srgbClr val="00B050"/>
                </a:solidFill>
                <a:latin typeface="TSC UKai M TT" panose="02010609030101010101" pitchFamily="49" charset="-122"/>
                <a:ea typeface="TSC UKai M TT" panose="02010609030101010101" pitchFamily="49" charset="-122"/>
                <a:cs typeface="Times New Roman" panose="02020603050405020304" pitchFamily="18" charset="0"/>
              </a:rPr>
              <a:t>跨文化宣教</a:t>
            </a:r>
            <a:endParaRPr lang="en-US" sz="3200" dirty="0">
              <a:solidFill>
                <a:srgbClr val="00B050"/>
              </a:solidFill>
              <a:latin typeface="TSC UKai M TT" panose="02010609030101010101" pitchFamily="49" charset="-122"/>
              <a:ea typeface="TSC UKai M TT" panose="02010609030101010101" pitchFamily="49" charset="-122"/>
            </a:endParaRPr>
          </a:p>
        </p:txBody>
      </p:sp>
      <p:sp>
        <p:nvSpPr>
          <p:cNvPr id="7" name="TextBox 6">
            <a:extLst>
              <a:ext uri="{FF2B5EF4-FFF2-40B4-BE49-F238E27FC236}">
                <a16:creationId xmlns:a16="http://schemas.microsoft.com/office/drawing/2014/main" id="{E1628995-87D1-D0BC-C7E9-CB81D4E6F65B}"/>
              </a:ext>
            </a:extLst>
          </p:cNvPr>
          <p:cNvSpPr txBox="1"/>
          <p:nvPr/>
        </p:nvSpPr>
        <p:spPr>
          <a:xfrm>
            <a:off x="607209" y="4768871"/>
            <a:ext cx="4324354" cy="523220"/>
          </a:xfrm>
          <a:prstGeom prst="rect">
            <a:avLst/>
          </a:prstGeom>
          <a:noFill/>
        </p:spPr>
        <p:txBody>
          <a:bodyPr wrap="square">
            <a:spAutoFit/>
          </a:bodyPr>
          <a:lstStyle/>
          <a:p>
            <a:pPr>
              <a:spcBef>
                <a:spcPct val="0"/>
              </a:spcBef>
              <a:buClrTx/>
              <a:buSzTx/>
              <a:buFont typeface="Wingdings 3" panose="05040102010807070707" pitchFamily="18" charset="2"/>
              <a:buNone/>
            </a:pPr>
            <a:r>
              <a:rPr lang="zh-TW" altLang="en-US" sz="2800" b="1" dirty="0">
                <a:solidFill>
                  <a:srgbClr val="002060"/>
                </a:solidFill>
                <a:latin typeface="TSC UKai M TT" panose="02010609030101010101" pitchFamily="49" charset="-122"/>
                <a:ea typeface="TSC UKai M TT" panose="02010609030101010101" pitchFamily="49" charset="-122"/>
              </a:rPr>
              <a:t>服事法國當地人的教會</a:t>
            </a:r>
            <a:endParaRPr lang="en-US" altLang="zh-TW" sz="2800" b="1" dirty="0">
              <a:solidFill>
                <a:srgbClr val="002060"/>
              </a:solidFill>
              <a:latin typeface="TSC UKai M TT" panose="02010609030101010101" pitchFamily="49" charset="-122"/>
              <a:ea typeface="TSC UKai M TT" panose="02010609030101010101" pitchFamily="49" charset="-122"/>
            </a:endParaRPr>
          </a:p>
        </p:txBody>
      </p:sp>
      <p:pic>
        <p:nvPicPr>
          <p:cNvPr id="3" name="Picture 2">
            <a:extLst>
              <a:ext uri="{FF2B5EF4-FFF2-40B4-BE49-F238E27FC236}">
                <a16:creationId xmlns:a16="http://schemas.microsoft.com/office/drawing/2014/main" id="{15408962-561E-5F37-65E1-1132008683B8}"/>
              </a:ext>
            </a:extLst>
          </p:cNvPr>
          <p:cNvPicPr>
            <a:picLocks noChangeAspect="1"/>
          </p:cNvPicPr>
          <p:nvPr/>
        </p:nvPicPr>
        <p:blipFill>
          <a:blip r:embed="rId2"/>
          <a:stretch>
            <a:fillRect/>
          </a:stretch>
        </p:blipFill>
        <p:spPr>
          <a:xfrm>
            <a:off x="293791" y="1397726"/>
            <a:ext cx="4493404" cy="3371145"/>
          </a:xfrm>
          <a:prstGeom prst="rect">
            <a:avLst/>
          </a:prstGeom>
        </p:spPr>
      </p:pic>
      <p:pic>
        <p:nvPicPr>
          <p:cNvPr id="4" name="Picture 3">
            <a:extLst>
              <a:ext uri="{FF2B5EF4-FFF2-40B4-BE49-F238E27FC236}">
                <a16:creationId xmlns:a16="http://schemas.microsoft.com/office/drawing/2014/main" id="{6159331C-CED8-860B-EE2A-11A12BFC9EA8}"/>
              </a:ext>
            </a:extLst>
          </p:cNvPr>
          <p:cNvPicPr>
            <a:picLocks noChangeAspect="1"/>
          </p:cNvPicPr>
          <p:nvPr/>
        </p:nvPicPr>
        <p:blipFill>
          <a:blip r:embed="rId3"/>
          <a:stretch>
            <a:fillRect/>
          </a:stretch>
        </p:blipFill>
        <p:spPr>
          <a:xfrm>
            <a:off x="4177841" y="5309119"/>
            <a:ext cx="1575258" cy="1183120"/>
          </a:xfrm>
          <a:prstGeom prst="rect">
            <a:avLst/>
          </a:prstGeom>
        </p:spPr>
      </p:pic>
      <p:sp>
        <p:nvSpPr>
          <p:cNvPr id="6" name="TextBox 5">
            <a:extLst>
              <a:ext uri="{FF2B5EF4-FFF2-40B4-BE49-F238E27FC236}">
                <a16:creationId xmlns:a16="http://schemas.microsoft.com/office/drawing/2014/main" id="{6E08615D-2EC6-7565-5B6E-3EECD82E9035}"/>
              </a:ext>
            </a:extLst>
          </p:cNvPr>
          <p:cNvSpPr txBox="1"/>
          <p:nvPr/>
        </p:nvSpPr>
        <p:spPr>
          <a:xfrm>
            <a:off x="5192186" y="365761"/>
            <a:ext cx="5107703" cy="461665"/>
          </a:xfrm>
          <a:prstGeom prst="rect">
            <a:avLst/>
          </a:prstGeom>
          <a:noFill/>
        </p:spPr>
        <p:txBody>
          <a:bodyPr wrap="square">
            <a:spAutoFit/>
          </a:bodyPr>
          <a:lstStyle/>
          <a:p>
            <a:r>
              <a:rPr lang="en-US" altLang="zh-TW" sz="2400" b="1" dirty="0">
                <a:solidFill>
                  <a:srgbClr val="00B050"/>
                </a:solidFill>
                <a:latin typeface="Times New Roman" panose="02020603050405020304" pitchFamily="18" charset="0"/>
                <a:cs typeface="Times New Roman" panose="02020603050405020304" pitchFamily="18" charset="0"/>
              </a:rPr>
              <a:t>Cross Culture Mission in Evangelism</a:t>
            </a:r>
            <a:endParaRPr lang="en-US" sz="2400" b="1" dirty="0">
              <a:solidFill>
                <a:srgbClr val="00B05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688C757B-01EA-EF78-E386-5F755ED55CC2}"/>
              </a:ext>
            </a:extLst>
          </p:cNvPr>
          <p:cNvSpPr txBox="1"/>
          <p:nvPr/>
        </p:nvSpPr>
        <p:spPr>
          <a:xfrm>
            <a:off x="5490969" y="4830426"/>
            <a:ext cx="6093822" cy="461665"/>
          </a:xfrm>
          <a:prstGeom prst="rect">
            <a:avLst/>
          </a:prstGeom>
          <a:noFill/>
        </p:spPr>
        <p:txBody>
          <a:bodyPr wrap="square">
            <a:spAutoFit/>
          </a:bodyPr>
          <a:lstStyle/>
          <a:p>
            <a:r>
              <a:rPr lang="en-US" altLang="zh-TW" sz="2400" b="1" dirty="0">
                <a:solidFill>
                  <a:srgbClr val="002060"/>
                </a:solidFill>
                <a:latin typeface="Times New Roman" panose="02020603050405020304" pitchFamily="18" charset="0"/>
                <a:cs typeface="Times New Roman" panose="02020603050405020304" pitchFamily="18" charset="0"/>
              </a:rPr>
              <a:t>Serve local people in France </a:t>
            </a:r>
            <a:endParaRPr lang="zh-TW" altLang="en-US" sz="2400" b="1" dirty="0">
              <a:solidFill>
                <a:srgbClr val="002060"/>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ED893922-DF28-8000-6A66-9E1E41CC1336}"/>
              </a:ext>
            </a:extLst>
          </p:cNvPr>
          <p:cNvPicPr>
            <a:picLocks noChangeAspect="1"/>
          </p:cNvPicPr>
          <p:nvPr/>
        </p:nvPicPr>
        <p:blipFill>
          <a:blip r:embed="rId4"/>
          <a:stretch>
            <a:fillRect/>
          </a:stretch>
        </p:blipFill>
        <p:spPr>
          <a:xfrm>
            <a:off x="5196755" y="1397726"/>
            <a:ext cx="4086180" cy="3064635"/>
          </a:xfrm>
          <a:prstGeom prst="rect">
            <a:avLst/>
          </a:prstGeom>
        </p:spPr>
      </p:pic>
    </p:spTree>
    <p:extLst>
      <p:ext uri="{BB962C8B-B14F-4D97-AF65-F5344CB8AC3E}">
        <p14:creationId xmlns:p14="http://schemas.microsoft.com/office/powerpoint/2010/main" val="20422821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5301E58F-B66D-A8AA-2D82-572E19CFBB12}"/>
              </a:ext>
            </a:extLst>
          </p:cNvPr>
          <p:cNvSpPr>
            <a:spLocks noGrp="1"/>
          </p:cNvSpPr>
          <p:nvPr>
            <p:ph type="title"/>
          </p:nvPr>
        </p:nvSpPr>
        <p:spPr>
          <a:xfrm>
            <a:off x="337094" y="0"/>
            <a:ext cx="4339409" cy="747184"/>
          </a:xfrm>
        </p:spPr>
        <p:txBody>
          <a:bodyPr>
            <a:normAutofit/>
          </a:bodyPr>
          <a:lstStyle/>
          <a:p>
            <a:pPr>
              <a:spcBef>
                <a:spcPts val="0"/>
              </a:spcBef>
              <a:defRPr/>
            </a:pPr>
            <a:r>
              <a:rPr lang="zh-TW" altLang="en-US" sz="3200" b="1" kern="100" dirty="0">
                <a:solidFill>
                  <a:srgbClr val="00B050"/>
                </a:solidFill>
                <a:latin typeface="TSC UKai M TT" panose="02010609030101010101" pitchFamily="49" charset="-122"/>
                <a:ea typeface="TSC UKai M TT" panose="02010609030101010101" pitchFamily="49" charset="-122"/>
                <a:cs typeface="Times New Roman" panose="02020603050405020304" pitchFamily="18" charset="0"/>
              </a:rPr>
              <a:t>     中東大戰隨時可升級</a:t>
            </a:r>
            <a:endParaRPr lang="en-US" altLang="zh-TW" sz="3200" b="1" dirty="0">
              <a:solidFill>
                <a:srgbClr val="00B050"/>
              </a:solidFill>
              <a:latin typeface="TSC UKai M TT" panose="02010609030101010101" pitchFamily="49" charset="-122"/>
              <a:ea typeface="TSC UKai M TT" panose="02010609030101010101" pitchFamily="49" charset="-122"/>
            </a:endParaRPr>
          </a:p>
        </p:txBody>
      </p:sp>
      <p:sp>
        <p:nvSpPr>
          <p:cNvPr id="26627" name="TextBox 2">
            <a:extLst>
              <a:ext uri="{FF2B5EF4-FFF2-40B4-BE49-F238E27FC236}">
                <a16:creationId xmlns:a16="http://schemas.microsoft.com/office/drawing/2014/main" id="{C7CCC827-0E02-294B-2886-DC9C07D2BF3F}"/>
              </a:ext>
            </a:extLst>
          </p:cNvPr>
          <p:cNvSpPr txBox="1">
            <a:spLocks noChangeArrowheads="1"/>
          </p:cNvSpPr>
          <p:nvPr/>
        </p:nvSpPr>
        <p:spPr bwMode="auto">
          <a:xfrm>
            <a:off x="5656217" y="4310743"/>
            <a:ext cx="604810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en-US" sz="2400" b="1" dirty="0">
                <a:solidFill>
                  <a:srgbClr val="002060"/>
                </a:solidFill>
                <a:latin typeface="Times New Roman" panose="02020603050405020304" pitchFamily="18" charset="0"/>
                <a:cs typeface="Times New Roman" panose="02020603050405020304" pitchFamily="18" charset="0"/>
              </a:rPr>
              <a:t>Rising tensions have the potential to trigger an all-out war between Israel and Hezbollah.</a:t>
            </a:r>
          </a:p>
        </p:txBody>
      </p:sp>
      <p:pic>
        <p:nvPicPr>
          <p:cNvPr id="26628" name="Picture 3">
            <a:extLst>
              <a:ext uri="{FF2B5EF4-FFF2-40B4-BE49-F238E27FC236}">
                <a16:creationId xmlns:a16="http://schemas.microsoft.com/office/drawing/2014/main" id="{7E0163C4-87E3-6729-2360-3854DD2F2A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36" y="1071155"/>
            <a:ext cx="3185159" cy="292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5">
            <a:extLst>
              <a:ext uri="{FF2B5EF4-FFF2-40B4-BE49-F238E27FC236}">
                <a16:creationId xmlns:a16="http://schemas.microsoft.com/office/drawing/2014/main" id="{8D170A50-9260-E1E3-3840-469776405E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6596" y="1079087"/>
            <a:ext cx="5254227" cy="292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FA8DF6D5-FE5D-31E8-092A-13B3960708EA}"/>
              </a:ext>
            </a:extLst>
          </p:cNvPr>
          <p:cNvSpPr txBox="1"/>
          <p:nvPr/>
        </p:nvSpPr>
        <p:spPr>
          <a:xfrm>
            <a:off x="5133126" y="142759"/>
            <a:ext cx="6427503" cy="461665"/>
          </a:xfrm>
          <a:prstGeom prst="rect">
            <a:avLst/>
          </a:prstGeom>
          <a:noFill/>
        </p:spPr>
        <p:txBody>
          <a:bodyPr wrap="square">
            <a:spAutoFit/>
          </a:bodyPr>
          <a:lstStyle/>
          <a:p>
            <a:r>
              <a:rPr lang="en-US" sz="2400" b="1" dirty="0">
                <a:solidFill>
                  <a:srgbClr val="00B050"/>
                </a:solidFill>
                <a:latin typeface="Times New Roman" panose="02020603050405020304" pitchFamily="18" charset="0"/>
                <a:cs typeface="Times New Roman" panose="02020603050405020304" pitchFamily="18" charset="0"/>
              </a:rPr>
              <a:t>Conflict in Mideast could escalate to world war</a:t>
            </a:r>
          </a:p>
        </p:txBody>
      </p:sp>
      <p:sp>
        <p:nvSpPr>
          <p:cNvPr id="5" name="TextBox 4">
            <a:extLst>
              <a:ext uri="{FF2B5EF4-FFF2-40B4-BE49-F238E27FC236}">
                <a16:creationId xmlns:a16="http://schemas.microsoft.com/office/drawing/2014/main" id="{16C385EE-2F24-B7D5-9872-4F4BA1CE3C04}"/>
              </a:ext>
            </a:extLst>
          </p:cNvPr>
          <p:cNvSpPr txBox="1"/>
          <p:nvPr/>
        </p:nvSpPr>
        <p:spPr>
          <a:xfrm>
            <a:off x="49134" y="4454326"/>
            <a:ext cx="5083992" cy="461665"/>
          </a:xfrm>
          <a:prstGeom prst="rect">
            <a:avLst/>
          </a:prstGeom>
          <a:noFill/>
        </p:spPr>
        <p:txBody>
          <a:bodyPr wrap="square">
            <a:spAutoFit/>
          </a:bodyPr>
          <a:lstStyle/>
          <a:p>
            <a:r>
              <a:rPr lang="zh-TW" altLang="en-US" sz="2400" b="1" dirty="0">
                <a:solidFill>
                  <a:srgbClr val="002060"/>
                </a:solidFill>
                <a:latin typeface="TSC UKai M TT" panose="02010609030101010101" pitchFamily="49" charset="-122"/>
                <a:ea typeface="TSC UKai M TT" panose="02010609030101010101" pitchFamily="49" charset="-122"/>
              </a:rPr>
              <a:t>以色列與阿拉伯國家的戰爭已成常態</a:t>
            </a:r>
            <a:endParaRPr lang="en-US" sz="2400" b="1" dirty="0">
              <a:solidFill>
                <a:srgbClr val="002060"/>
              </a:solidFill>
              <a:latin typeface="TSC UKai M TT" panose="02010609030101010101" pitchFamily="49" charset="-122"/>
              <a:ea typeface="TSC UKai M TT" panose="02010609030101010101" pitchFamily="49" charset="-122"/>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5">
            <a:extLst>
              <a:ext uri="{FF2B5EF4-FFF2-40B4-BE49-F238E27FC236}">
                <a16:creationId xmlns:a16="http://schemas.microsoft.com/office/drawing/2014/main" id="{5553D92C-5123-CCDC-E44A-56AB6ADB7C53}"/>
              </a:ext>
            </a:extLst>
          </p:cNvPr>
          <p:cNvSpPr>
            <a:spLocks noChangeArrowheads="1"/>
          </p:cNvSpPr>
          <p:nvPr/>
        </p:nvSpPr>
        <p:spPr bwMode="auto">
          <a:xfrm>
            <a:off x="1" y="501651"/>
            <a:ext cx="4940300" cy="594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Tx/>
              <a:buNone/>
            </a:pPr>
            <a:r>
              <a:rPr lang="zh-TW" altLang="en-US" sz="4000" b="1">
                <a:solidFill>
                  <a:srgbClr val="00B050"/>
                </a:solidFill>
                <a:latin typeface="华文楷体" panose="02010600040101010101" pitchFamily="2" charset="-122"/>
                <a:ea typeface="华文楷体" panose="02010600040101010101" pitchFamily="2" charset="-122"/>
                <a:cs typeface="Microsoft Himalaya" panose="01010100010101010101" pitchFamily="2" charset="0"/>
              </a:rPr>
              <a:t>緬訓</a:t>
            </a:r>
            <a:r>
              <a:rPr lang="zh-CN" altLang="en-US" sz="4000" b="1">
                <a:solidFill>
                  <a:srgbClr val="00B050"/>
                </a:solidFill>
                <a:latin typeface="华文楷体" panose="02010600040101010101" pitchFamily="2" charset="-122"/>
                <a:ea typeface="华文楷体" panose="02010600040101010101" pitchFamily="2" charset="-122"/>
                <a:cs typeface="Microsoft Himalaya" panose="01010100010101010101" pitchFamily="2" charset="0"/>
              </a:rPr>
              <a:t>成立於</a:t>
            </a:r>
            <a:r>
              <a:rPr lang="zh-TW" altLang="en-US" sz="4000" b="1">
                <a:solidFill>
                  <a:srgbClr val="00B050"/>
                </a:solidFill>
                <a:latin typeface="华文楷体" panose="02010600040101010101" pitchFamily="2" charset="-122"/>
                <a:ea typeface="华文楷体" panose="02010600040101010101" pitchFamily="2" charset="-122"/>
                <a:cs typeface="Microsoft Himalaya" panose="01010100010101010101" pitchFamily="2" charset="0"/>
              </a:rPr>
              <a:t> </a:t>
            </a:r>
            <a:r>
              <a:rPr lang="en-US" altLang="zh-TW" sz="4000" b="1">
                <a:solidFill>
                  <a:srgbClr val="00B050"/>
                </a:solidFill>
                <a:latin typeface="华文楷体" panose="02010600040101010101" pitchFamily="2" charset="-122"/>
                <a:ea typeface="华文楷体" panose="02010600040101010101" pitchFamily="2" charset="-122"/>
                <a:cs typeface="Microsoft Himalaya" panose="01010100010101010101" pitchFamily="2" charset="0"/>
              </a:rPr>
              <a:t>1982</a:t>
            </a:r>
            <a:r>
              <a:rPr lang="zh-TW" altLang="en-US" sz="4000" b="1">
                <a:solidFill>
                  <a:srgbClr val="00B050"/>
                </a:solidFill>
                <a:latin typeface="华文楷体" panose="02010600040101010101" pitchFamily="2" charset="-122"/>
                <a:ea typeface="华文楷体" panose="02010600040101010101" pitchFamily="2" charset="-122"/>
                <a:cs typeface="Microsoft Himalaya" panose="01010100010101010101" pitchFamily="2" charset="0"/>
              </a:rPr>
              <a:t>年</a:t>
            </a:r>
          </a:p>
        </p:txBody>
      </p:sp>
      <p:sp>
        <p:nvSpPr>
          <p:cNvPr id="15" name="Rectangle 9">
            <a:extLst>
              <a:ext uri="{FF2B5EF4-FFF2-40B4-BE49-F238E27FC236}">
                <a16:creationId xmlns:a16="http://schemas.microsoft.com/office/drawing/2014/main" id="{3F7A945F-0843-BE1C-5CDB-4DB9D8B602EB}"/>
              </a:ext>
            </a:extLst>
          </p:cNvPr>
          <p:cNvSpPr>
            <a:spLocks noChangeArrowheads="1"/>
          </p:cNvSpPr>
          <p:nvPr/>
        </p:nvSpPr>
        <p:spPr bwMode="auto">
          <a:xfrm>
            <a:off x="7632701" y="452967"/>
            <a:ext cx="4442884" cy="594784"/>
          </a:xfrm>
          <a:prstGeom prst="rect">
            <a:avLst/>
          </a:prstGeom>
          <a:noFill/>
          <a:ln w="9525">
            <a:noFill/>
            <a:miter lim="800000"/>
            <a:headEnd/>
            <a:tailEnd/>
          </a:ln>
          <a:effec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defRPr/>
            </a:pPr>
            <a:r>
              <a:rPr lang="zh-TW" altLang="en-US" sz="4000" b="1">
                <a:solidFill>
                  <a:srgbClr val="00B050"/>
                </a:solidFill>
                <a:latin typeface="华文楷体" panose="02010600040101010101" pitchFamily="2" charset="-122"/>
                <a:ea typeface="华文楷体" panose="02010600040101010101" pitchFamily="2" charset="-122"/>
                <a:cs typeface="Microsoft Himalaya" panose="01010100010101010101" pitchFamily="2" charset="0"/>
              </a:rPr>
              <a:t>緬福</a:t>
            </a:r>
            <a:r>
              <a:rPr lang="zh-CN" altLang="en-US" sz="4000" b="1">
                <a:solidFill>
                  <a:srgbClr val="00B050"/>
                </a:solidFill>
                <a:latin typeface="华文楷体" panose="02010600040101010101" pitchFamily="2" charset="-122"/>
                <a:ea typeface="华文楷体" panose="02010600040101010101" pitchFamily="2" charset="-122"/>
                <a:cs typeface="Microsoft Himalaya" panose="01010100010101010101" pitchFamily="2" charset="0"/>
              </a:rPr>
              <a:t>成立於</a:t>
            </a:r>
            <a:r>
              <a:rPr lang="zh-TW" altLang="en-US" sz="4000" b="1">
                <a:solidFill>
                  <a:srgbClr val="00B050"/>
                </a:solidFill>
                <a:latin typeface="华文楷体" panose="02010600040101010101" pitchFamily="2" charset="-122"/>
                <a:ea typeface="华文楷体" panose="02010600040101010101" pitchFamily="2" charset="-122"/>
                <a:cs typeface="Microsoft Himalaya" panose="01010100010101010101" pitchFamily="2" charset="0"/>
              </a:rPr>
              <a:t> </a:t>
            </a:r>
            <a:r>
              <a:rPr lang="en-US" altLang="zh-TW" sz="4000" b="1">
                <a:solidFill>
                  <a:srgbClr val="00B050"/>
                </a:solidFill>
                <a:latin typeface="华文楷体" panose="02010600040101010101" pitchFamily="2" charset="-122"/>
                <a:ea typeface="华文楷体" panose="02010600040101010101" pitchFamily="2" charset="-122"/>
                <a:cs typeface="Microsoft Himalaya" panose="01010100010101010101" pitchFamily="2" charset="0"/>
              </a:rPr>
              <a:t>1985</a:t>
            </a:r>
            <a:r>
              <a:rPr lang="zh-TW" altLang="en-US" sz="4000" b="1">
                <a:solidFill>
                  <a:srgbClr val="00B050"/>
                </a:solidFill>
                <a:latin typeface="华文楷体" panose="02010600040101010101" pitchFamily="2" charset="-122"/>
                <a:ea typeface="华文楷体" panose="02010600040101010101" pitchFamily="2" charset="-122"/>
                <a:cs typeface="Microsoft Himalaya" panose="01010100010101010101" pitchFamily="2" charset="0"/>
              </a:rPr>
              <a:t>年</a:t>
            </a:r>
          </a:p>
          <a:p>
            <a:pPr>
              <a:defRPr/>
            </a:pPr>
            <a:endParaRPr lang="zh-TW" altLang="en-US" sz="4000" b="1">
              <a:latin typeface="华文楷体" panose="02010600040101010101" pitchFamily="2" charset="-122"/>
              <a:ea typeface="华文楷体" panose="02010600040101010101" pitchFamily="2" charset="-122"/>
              <a:cs typeface="Microsoft Himalaya" panose="01010100010101010101" pitchFamily="2" charset="0"/>
            </a:endParaRPr>
          </a:p>
          <a:p>
            <a:pPr>
              <a:defRPr/>
            </a:pPr>
            <a:endParaRPr lang="zh-TW" altLang="en-US" sz="3600" b="1">
              <a:solidFill>
                <a:srgbClr val="FF0000"/>
              </a:solidFill>
              <a:effectLst>
                <a:outerShdw blurRad="38100" dist="38100" dir="2700000" algn="tl">
                  <a:srgbClr val="C0C0C0"/>
                </a:outerShdw>
              </a:effectLst>
              <a:ea typeface="华文楷体" panose="02010600040101010101" pitchFamily="2" charset="-122"/>
              <a:cs typeface="Microsoft Himalaya" panose="01010100010101010101" pitchFamily="2" charset="0"/>
            </a:endParaRPr>
          </a:p>
        </p:txBody>
      </p:sp>
      <p:sp>
        <p:nvSpPr>
          <p:cNvPr id="61444" name="Rectangle 6">
            <a:extLst>
              <a:ext uri="{FF2B5EF4-FFF2-40B4-BE49-F238E27FC236}">
                <a16:creationId xmlns:a16="http://schemas.microsoft.com/office/drawing/2014/main" id="{5BD7A9A4-1E78-EF91-76E8-CBD35B06EE04}"/>
              </a:ext>
            </a:extLst>
          </p:cNvPr>
          <p:cNvSpPr>
            <a:spLocks noChangeArrowheads="1"/>
          </p:cNvSpPr>
          <p:nvPr/>
        </p:nvSpPr>
        <p:spPr bwMode="auto">
          <a:xfrm>
            <a:off x="1242484" y="1388534"/>
            <a:ext cx="2455333" cy="74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lnSpc>
                <a:spcPts val="5000"/>
              </a:lnSpc>
              <a:spcBef>
                <a:spcPct val="0"/>
              </a:spcBef>
              <a:buNone/>
            </a:pPr>
            <a:r>
              <a:rPr lang="zh-CN" altLang="en-US" sz="6000" b="1">
                <a:solidFill>
                  <a:srgbClr val="FF0000"/>
                </a:solidFill>
                <a:latin typeface="华文楷体" panose="02010600040101010101" pitchFamily="2" charset="-122"/>
                <a:ea typeface="华文楷体" panose="02010600040101010101" pitchFamily="2" charset="-122"/>
                <a:cs typeface="Microsoft Himalaya" panose="01010100010101010101" pitchFamily="2" charset="0"/>
              </a:rPr>
              <a:t>使命</a:t>
            </a:r>
            <a:endParaRPr lang="zh-TW" altLang="en-US" sz="6000" b="1">
              <a:solidFill>
                <a:srgbClr val="FF0000"/>
              </a:solidFill>
              <a:latin typeface="华文楷体" panose="02010600040101010101" pitchFamily="2" charset="-122"/>
              <a:ea typeface="华文楷体" panose="02010600040101010101" pitchFamily="2" charset="-122"/>
              <a:cs typeface="Microsoft Himalaya" panose="01010100010101010101" pitchFamily="2" charset="0"/>
            </a:endParaRPr>
          </a:p>
        </p:txBody>
      </p:sp>
      <p:sp>
        <p:nvSpPr>
          <p:cNvPr id="61445" name="Rectangle 6">
            <a:extLst>
              <a:ext uri="{FF2B5EF4-FFF2-40B4-BE49-F238E27FC236}">
                <a16:creationId xmlns:a16="http://schemas.microsoft.com/office/drawing/2014/main" id="{8610C8E3-4F29-3959-4A1F-E65DA794341F}"/>
              </a:ext>
            </a:extLst>
          </p:cNvPr>
          <p:cNvSpPr>
            <a:spLocks noChangeArrowheads="1"/>
          </p:cNvSpPr>
          <p:nvPr/>
        </p:nvSpPr>
        <p:spPr bwMode="auto">
          <a:xfrm>
            <a:off x="137584" y="2377018"/>
            <a:ext cx="5520267" cy="3668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lnSpc>
                <a:spcPts val="4000"/>
              </a:lnSpc>
              <a:spcBef>
                <a:spcPct val="0"/>
              </a:spcBef>
              <a:buNone/>
            </a:pPr>
            <a:r>
              <a:rPr lang="zh-CN" altLang="en-US" sz="3333" b="1" dirty="0">
                <a:solidFill>
                  <a:srgbClr val="00B050"/>
                </a:solidFill>
                <a:latin typeface="华文楷体" panose="02010600040101010101" pitchFamily="2" charset="-122"/>
                <a:ea typeface="华文楷体" panose="02010600040101010101" pitchFamily="2" charset="-122"/>
                <a:cs typeface="Microsoft Himalaya" panose="01010100010101010101" pitchFamily="2" charset="0"/>
              </a:rPr>
              <a:t>緬甸基督教傳道人訓練學院（簡稱緬訓）</a:t>
            </a:r>
            <a:endParaRPr lang="en-US" altLang="zh-CN" sz="3333" b="1" dirty="0">
              <a:solidFill>
                <a:srgbClr val="00B050"/>
              </a:solidFill>
              <a:latin typeface="华文楷体" panose="02010600040101010101" pitchFamily="2" charset="-122"/>
              <a:ea typeface="华文楷体" panose="02010600040101010101" pitchFamily="2" charset="-122"/>
              <a:cs typeface="Microsoft Himalaya" panose="01010100010101010101" pitchFamily="2" charset="0"/>
            </a:endParaRPr>
          </a:p>
          <a:p>
            <a:pPr>
              <a:lnSpc>
                <a:spcPts val="4000"/>
              </a:lnSpc>
              <a:spcBef>
                <a:spcPct val="0"/>
              </a:spcBef>
              <a:buNone/>
            </a:pPr>
            <a:r>
              <a:rPr lang="zh-CN" altLang="en-US" sz="3333" b="1" dirty="0">
                <a:solidFill>
                  <a:srgbClr val="002060"/>
                </a:solidFill>
                <a:latin typeface="华文楷体" panose="02010600040101010101" pitchFamily="2" charset="-122"/>
                <a:ea typeface="华文楷体" panose="02010600040101010101" pitchFamily="2" charset="-122"/>
                <a:cs typeface="Microsoft Himalaya" panose="01010100010101010101" pitchFamily="2" charset="0"/>
              </a:rPr>
              <a:t>訓練按正意分解真理的道，</a:t>
            </a:r>
            <a:endParaRPr lang="en-US" altLang="zh-CN" sz="3333" b="1" dirty="0">
              <a:solidFill>
                <a:srgbClr val="002060"/>
              </a:solidFill>
              <a:latin typeface="华文楷体" panose="02010600040101010101" pitchFamily="2" charset="-122"/>
              <a:ea typeface="华文楷体" panose="02010600040101010101" pitchFamily="2" charset="-122"/>
              <a:cs typeface="Microsoft Himalaya" panose="01010100010101010101" pitchFamily="2" charset="0"/>
            </a:endParaRPr>
          </a:p>
          <a:p>
            <a:pPr>
              <a:lnSpc>
                <a:spcPts val="4000"/>
              </a:lnSpc>
              <a:spcBef>
                <a:spcPct val="0"/>
              </a:spcBef>
              <a:buNone/>
            </a:pPr>
            <a:r>
              <a:rPr lang="zh-CN" altLang="en-US" sz="3333" b="1" dirty="0">
                <a:solidFill>
                  <a:srgbClr val="002060"/>
                </a:solidFill>
                <a:latin typeface="华文楷体" panose="02010600040101010101" pitchFamily="2" charset="-122"/>
                <a:ea typeface="华文楷体" panose="02010600040101010101" pitchFamily="2" charset="-122"/>
                <a:cs typeface="Microsoft Himalaya" panose="01010100010101010101" pitchFamily="2" charset="0"/>
              </a:rPr>
              <a:t>去傳揚耶穌基督的福音，</a:t>
            </a:r>
            <a:endParaRPr lang="en-US" altLang="zh-CN" sz="3333" b="1" dirty="0">
              <a:solidFill>
                <a:srgbClr val="002060"/>
              </a:solidFill>
              <a:latin typeface="华文楷体" panose="02010600040101010101" pitchFamily="2" charset="-122"/>
              <a:ea typeface="华文楷体" panose="02010600040101010101" pitchFamily="2" charset="-122"/>
              <a:cs typeface="Microsoft Himalaya" panose="01010100010101010101" pitchFamily="2" charset="0"/>
            </a:endParaRPr>
          </a:p>
          <a:p>
            <a:pPr>
              <a:lnSpc>
                <a:spcPts val="4000"/>
              </a:lnSpc>
              <a:spcBef>
                <a:spcPct val="0"/>
              </a:spcBef>
              <a:buNone/>
            </a:pPr>
            <a:r>
              <a:rPr lang="zh-CN" altLang="en-US" sz="3333" b="1" dirty="0">
                <a:solidFill>
                  <a:srgbClr val="002060"/>
                </a:solidFill>
                <a:latin typeface="华文楷体" panose="02010600040101010101" pitchFamily="2" charset="-122"/>
                <a:ea typeface="华文楷体" panose="02010600040101010101" pitchFamily="2" charset="-122"/>
                <a:cs typeface="Microsoft Himalaya" panose="01010100010101010101" pitchFamily="2" charset="0"/>
              </a:rPr>
              <a:t>做又忠心、又良善的僕人；去建立基督的教會，</a:t>
            </a:r>
            <a:endParaRPr lang="en-US" altLang="zh-CN" sz="3333" b="1" dirty="0">
              <a:solidFill>
                <a:srgbClr val="002060"/>
              </a:solidFill>
              <a:latin typeface="华文楷体" panose="02010600040101010101" pitchFamily="2" charset="-122"/>
              <a:ea typeface="华文楷体" panose="02010600040101010101" pitchFamily="2" charset="-122"/>
              <a:cs typeface="Microsoft Himalaya" panose="01010100010101010101" pitchFamily="2" charset="0"/>
            </a:endParaRPr>
          </a:p>
          <a:p>
            <a:pPr>
              <a:lnSpc>
                <a:spcPts val="4000"/>
              </a:lnSpc>
              <a:spcBef>
                <a:spcPct val="0"/>
              </a:spcBef>
              <a:buNone/>
            </a:pPr>
            <a:r>
              <a:rPr lang="zh-CN" altLang="en-US" sz="3333" b="1" dirty="0">
                <a:solidFill>
                  <a:srgbClr val="002060"/>
                </a:solidFill>
                <a:latin typeface="华文楷体" panose="02010600040101010101" pitchFamily="2" charset="-122"/>
                <a:ea typeface="华文楷体" panose="02010600040101010101" pitchFamily="2" charset="-122"/>
                <a:cs typeface="Microsoft Himalaya" panose="01010100010101010101" pitchFamily="2" charset="0"/>
              </a:rPr>
              <a:t>使人受益，榮耀神的聖名。</a:t>
            </a:r>
            <a:endParaRPr lang="en-US" altLang="zh-CN" sz="3333" b="1" dirty="0">
              <a:solidFill>
                <a:srgbClr val="002060"/>
              </a:solidFill>
              <a:latin typeface="华文楷体" panose="02010600040101010101" pitchFamily="2" charset="-122"/>
              <a:ea typeface="华文楷体" panose="02010600040101010101" pitchFamily="2" charset="-122"/>
              <a:cs typeface="Microsoft Himalaya" panose="01010100010101010101" pitchFamily="2" charset="0"/>
            </a:endParaRPr>
          </a:p>
          <a:p>
            <a:pPr algn="ctr">
              <a:lnSpc>
                <a:spcPts val="3500"/>
              </a:lnSpc>
              <a:spcBef>
                <a:spcPct val="0"/>
              </a:spcBef>
              <a:buNone/>
            </a:pPr>
            <a:endParaRPr lang="en-US" altLang="zh-CN" sz="2400" b="1" dirty="0">
              <a:solidFill>
                <a:srgbClr val="000000"/>
              </a:solidFill>
              <a:latin typeface="Arial" panose="020B0604020202020204" pitchFamily="34" charset="0"/>
              <a:ea typeface="华文楷体" panose="02010600040101010101" pitchFamily="2" charset="-122"/>
              <a:cs typeface="Microsoft Himalaya" panose="01010100010101010101" pitchFamily="2" charset="0"/>
            </a:endParaRPr>
          </a:p>
          <a:p>
            <a:pPr algn="ctr">
              <a:lnSpc>
                <a:spcPts val="3500"/>
              </a:lnSpc>
              <a:spcBef>
                <a:spcPct val="0"/>
              </a:spcBef>
              <a:buNone/>
            </a:pPr>
            <a:endParaRPr lang="en-US" altLang="zh-CN" sz="2400" b="1" dirty="0">
              <a:solidFill>
                <a:srgbClr val="000000"/>
              </a:solidFill>
              <a:latin typeface="Arial" panose="020B0604020202020204" pitchFamily="34" charset="0"/>
              <a:ea typeface="华文楷体" panose="02010600040101010101" pitchFamily="2" charset="-122"/>
              <a:cs typeface="Microsoft Himalaya" panose="01010100010101010101" pitchFamily="2" charset="0"/>
            </a:endParaRPr>
          </a:p>
          <a:p>
            <a:pPr algn="ctr">
              <a:lnSpc>
                <a:spcPts val="3500"/>
              </a:lnSpc>
              <a:spcBef>
                <a:spcPct val="0"/>
              </a:spcBef>
              <a:buNone/>
            </a:pPr>
            <a:endParaRPr lang="en-US" altLang="zh-CN" sz="2400" b="1" dirty="0">
              <a:solidFill>
                <a:srgbClr val="000000"/>
              </a:solidFill>
              <a:latin typeface="Arial" panose="020B0604020202020204" pitchFamily="34" charset="0"/>
              <a:ea typeface="华文楷体" panose="02010600040101010101" pitchFamily="2" charset="-122"/>
              <a:cs typeface="Microsoft Himalaya" panose="01010100010101010101" pitchFamily="2" charset="0"/>
            </a:endParaRPr>
          </a:p>
          <a:p>
            <a:pPr algn="ctr">
              <a:lnSpc>
                <a:spcPts val="4000"/>
              </a:lnSpc>
              <a:spcBef>
                <a:spcPct val="0"/>
              </a:spcBef>
              <a:buNone/>
            </a:pPr>
            <a:endParaRPr lang="en-US" altLang="zh-CN" sz="2400" b="1" dirty="0">
              <a:solidFill>
                <a:srgbClr val="000000"/>
              </a:solidFill>
              <a:latin typeface="Arial" panose="020B0604020202020204" pitchFamily="34" charset="0"/>
              <a:ea typeface="华文楷体" panose="02010600040101010101" pitchFamily="2" charset="-122"/>
              <a:cs typeface="Microsoft Himalaya" panose="01010100010101010101" pitchFamily="2" charset="0"/>
            </a:endParaRPr>
          </a:p>
          <a:p>
            <a:pPr algn="ctr">
              <a:lnSpc>
                <a:spcPts val="4000"/>
              </a:lnSpc>
              <a:spcBef>
                <a:spcPct val="0"/>
              </a:spcBef>
              <a:buNone/>
            </a:pPr>
            <a:r>
              <a:rPr lang="zh-CN" altLang="en-US" sz="2400" b="1" dirty="0">
                <a:solidFill>
                  <a:srgbClr val="FFFFFF"/>
                </a:solidFill>
                <a:latin typeface="Arial" panose="020B0604020202020204" pitchFamily="34" charset="0"/>
                <a:ea typeface="华文楷体" panose="02010600040101010101" pitchFamily="2" charset="-122"/>
                <a:cs typeface="Microsoft Himalaya" panose="01010100010101010101" pitchFamily="2" charset="0"/>
              </a:rPr>
              <a:t>，</a:t>
            </a:r>
            <a:endParaRPr lang="en-US" altLang="zh-CN" sz="2400" b="1" dirty="0">
              <a:solidFill>
                <a:srgbClr val="FFFFFF"/>
              </a:solidFill>
              <a:latin typeface="Arial" panose="020B0604020202020204" pitchFamily="34" charset="0"/>
              <a:ea typeface="华文楷体" panose="02010600040101010101" pitchFamily="2" charset="-122"/>
              <a:cs typeface="Microsoft Himalaya" panose="01010100010101010101" pitchFamily="2" charset="0"/>
            </a:endParaRPr>
          </a:p>
          <a:p>
            <a:pPr algn="ctr">
              <a:lnSpc>
                <a:spcPts val="6100"/>
              </a:lnSpc>
              <a:spcBef>
                <a:spcPct val="0"/>
              </a:spcBef>
              <a:buNone/>
            </a:pPr>
            <a:endParaRPr lang="en-US" altLang="zh-CN" sz="2400" b="1" dirty="0">
              <a:solidFill>
                <a:srgbClr val="000000"/>
              </a:solidFill>
              <a:latin typeface="Arial" panose="020B0604020202020204" pitchFamily="34" charset="0"/>
              <a:ea typeface="华文楷体" panose="02010600040101010101" pitchFamily="2" charset="-122"/>
              <a:cs typeface="Microsoft Himalaya" panose="01010100010101010101" pitchFamily="2" charset="0"/>
            </a:endParaRPr>
          </a:p>
        </p:txBody>
      </p:sp>
      <p:sp>
        <p:nvSpPr>
          <p:cNvPr id="61446" name="Rectangle 6">
            <a:extLst>
              <a:ext uri="{FF2B5EF4-FFF2-40B4-BE49-F238E27FC236}">
                <a16:creationId xmlns:a16="http://schemas.microsoft.com/office/drawing/2014/main" id="{CE54239A-ACCA-371C-BCBE-4FB305291673}"/>
              </a:ext>
            </a:extLst>
          </p:cNvPr>
          <p:cNvSpPr>
            <a:spLocks noChangeArrowheads="1"/>
          </p:cNvSpPr>
          <p:nvPr/>
        </p:nvSpPr>
        <p:spPr bwMode="auto">
          <a:xfrm>
            <a:off x="8276168" y="1339851"/>
            <a:ext cx="2417233"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lnSpc>
                <a:spcPts val="5000"/>
              </a:lnSpc>
              <a:spcBef>
                <a:spcPct val="0"/>
              </a:spcBef>
              <a:buNone/>
            </a:pPr>
            <a:r>
              <a:rPr lang="zh-CN" altLang="en-US" sz="6000" b="1">
                <a:solidFill>
                  <a:srgbClr val="FF0000"/>
                </a:solidFill>
                <a:latin typeface="华文楷体" panose="02010600040101010101" pitchFamily="2" charset="-122"/>
                <a:ea typeface="华文楷体" panose="02010600040101010101" pitchFamily="2" charset="-122"/>
                <a:cs typeface="Microsoft Himalaya" panose="01010100010101010101" pitchFamily="2" charset="0"/>
              </a:rPr>
              <a:t>使命</a:t>
            </a:r>
            <a:endParaRPr lang="zh-TW" altLang="en-US" sz="6000" b="1">
              <a:solidFill>
                <a:srgbClr val="FF0000"/>
              </a:solidFill>
              <a:latin typeface="华文楷体" panose="02010600040101010101" pitchFamily="2" charset="-122"/>
              <a:ea typeface="华文楷体" panose="02010600040101010101" pitchFamily="2" charset="-122"/>
              <a:cs typeface="Microsoft Himalaya" panose="01010100010101010101" pitchFamily="2" charset="0"/>
            </a:endParaRPr>
          </a:p>
        </p:txBody>
      </p:sp>
      <p:sp>
        <p:nvSpPr>
          <p:cNvPr id="20" name="Rectangle 6">
            <a:extLst>
              <a:ext uri="{FF2B5EF4-FFF2-40B4-BE49-F238E27FC236}">
                <a16:creationId xmlns:a16="http://schemas.microsoft.com/office/drawing/2014/main" id="{AA19D28E-4A19-37D3-8CE5-58FDFC019CF9}"/>
              </a:ext>
            </a:extLst>
          </p:cNvPr>
          <p:cNvSpPr>
            <a:spLocks noChangeArrowheads="1"/>
          </p:cNvSpPr>
          <p:nvPr/>
        </p:nvSpPr>
        <p:spPr bwMode="auto">
          <a:xfrm>
            <a:off x="6093884" y="2440517"/>
            <a:ext cx="5960533" cy="3604683"/>
          </a:xfrm>
          <a:prstGeom prst="rect">
            <a:avLst/>
          </a:prstGeom>
          <a:noFill/>
          <a:ln w="9525">
            <a:noFill/>
            <a:miter lim="800000"/>
            <a:headEnd/>
            <a:tailEnd/>
          </a:ln>
          <a:effectLst/>
        </p:spPr>
        <p:txBody>
          <a:bodyPr/>
          <a:lstStyle/>
          <a:p>
            <a:pPr algn="ctr">
              <a:lnSpc>
                <a:spcPts val="3867"/>
              </a:lnSpc>
              <a:defRPr/>
            </a:pPr>
            <a:r>
              <a:rPr lang="zh-CN" altLang="en-US" sz="3400" b="1" dirty="0">
                <a:solidFill>
                  <a:srgbClr val="00B050"/>
                </a:solidFill>
                <a:latin typeface="华文楷体" panose="02010600040101010101" pitchFamily="2" charset="-122"/>
                <a:ea typeface="华文楷体" panose="02010600040101010101" pitchFamily="2" charset="-122"/>
                <a:cs typeface="Microsoft Himalaya" panose="01010100010101010101" pitchFamily="2" charset="0"/>
              </a:rPr>
              <a:t>緬甸基督福音宣教會</a:t>
            </a:r>
            <a:endParaRPr lang="en-US" altLang="zh-CN" sz="3400" b="1" dirty="0">
              <a:solidFill>
                <a:srgbClr val="00B050"/>
              </a:solidFill>
              <a:latin typeface="华文楷体" panose="02010600040101010101" pitchFamily="2" charset="-122"/>
              <a:ea typeface="华文楷体" panose="02010600040101010101" pitchFamily="2" charset="-122"/>
              <a:cs typeface="Microsoft Himalaya" panose="01010100010101010101" pitchFamily="2" charset="0"/>
            </a:endParaRPr>
          </a:p>
          <a:p>
            <a:pPr algn="ctr">
              <a:lnSpc>
                <a:spcPts val="3867"/>
              </a:lnSpc>
              <a:defRPr/>
            </a:pPr>
            <a:r>
              <a:rPr lang="zh-CN" altLang="en-US" sz="3400" b="1" dirty="0">
                <a:solidFill>
                  <a:srgbClr val="00B050"/>
                </a:solidFill>
                <a:latin typeface="华文楷体" panose="02010600040101010101" pitchFamily="2" charset="-122"/>
                <a:ea typeface="华文楷体" panose="02010600040101010101" pitchFamily="2" charset="-122"/>
                <a:cs typeface="Microsoft Himalaya" panose="01010100010101010101" pitchFamily="2" charset="0"/>
              </a:rPr>
              <a:t>（簡稱緬福）</a:t>
            </a:r>
            <a:endParaRPr lang="en-US" altLang="zh-CN" sz="3400" b="1" dirty="0">
              <a:solidFill>
                <a:srgbClr val="00B050"/>
              </a:solidFill>
              <a:latin typeface="华文楷体" panose="02010600040101010101" pitchFamily="2" charset="-122"/>
              <a:ea typeface="华文楷体" panose="02010600040101010101" pitchFamily="2" charset="-122"/>
              <a:cs typeface="Microsoft Himalaya" panose="01010100010101010101" pitchFamily="2" charset="0"/>
            </a:endParaRPr>
          </a:p>
          <a:p>
            <a:pPr>
              <a:lnSpc>
                <a:spcPts val="3867"/>
              </a:lnSpc>
              <a:defRPr/>
            </a:pPr>
            <a:r>
              <a:rPr lang="zh-TW" altLang="zh-CN" sz="3267" b="1" dirty="0">
                <a:solidFill>
                  <a:srgbClr val="002060"/>
                </a:solidFill>
                <a:latin typeface="华文楷体" panose="02010600040101010101" pitchFamily="2" charset="-122"/>
                <a:ea typeface="华文楷体" panose="02010600040101010101" pitchFamily="2" charset="-122"/>
                <a:cs typeface="Microsoft Himalaya" panose="01010100010101010101" pitchFamily="2" charset="0"/>
              </a:rPr>
              <a:t>向不同城市</a:t>
            </a:r>
            <a:r>
              <a:rPr lang="zh-CN" altLang="en-US" sz="3267" b="1" dirty="0">
                <a:solidFill>
                  <a:srgbClr val="002060"/>
                </a:solidFill>
                <a:latin typeface="华文楷体" panose="02010600040101010101" pitchFamily="2" charset="-122"/>
                <a:ea typeface="华文楷体" panose="02010600040101010101" pitchFamily="2" charset="-122"/>
                <a:cs typeface="Microsoft Himalaya" panose="01010100010101010101" pitchFamily="2" charset="0"/>
              </a:rPr>
              <a:t>和</a:t>
            </a:r>
            <a:r>
              <a:rPr lang="zh-TW" altLang="zh-CN" sz="3267" b="1" dirty="0">
                <a:solidFill>
                  <a:srgbClr val="002060"/>
                </a:solidFill>
                <a:latin typeface="华文楷体" panose="02010600040101010101" pitchFamily="2" charset="-122"/>
                <a:ea typeface="华文楷体" panose="02010600040101010101" pitchFamily="2" charset="-122"/>
                <a:cs typeface="Microsoft Himalaya" panose="01010100010101010101" pitchFamily="2" charset="0"/>
              </a:rPr>
              <a:t>鄉村</a:t>
            </a:r>
            <a:r>
              <a:rPr lang="zh-CN" altLang="en-US" sz="3267" b="1" dirty="0">
                <a:solidFill>
                  <a:srgbClr val="002060"/>
                </a:solidFill>
                <a:latin typeface="华文楷体" panose="02010600040101010101" pitchFamily="2" charset="-122"/>
                <a:ea typeface="华文楷体" panose="02010600040101010101" pitchFamily="2" charset="-122"/>
                <a:cs typeface="Microsoft Himalaya" panose="01010100010101010101" pitchFamily="2" charset="0"/>
              </a:rPr>
              <a:t>的萬民</a:t>
            </a:r>
            <a:r>
              <a:rPr lang="zh-TW" altLang="zh-CN" sz="3267" b="1" dirty="0">
                <a:solidFill>
                  <a:srgbClr val="002060"/>
                </a:solidFill>
                <a:latin typeface="华文楷体" panose="02010600040101010101" pitchFamily="2" charset="-122"/>
                <a:ea typeface="华文楷体" panose="02010600040101010101" pitchFamily="2" charset="-122"/>
                <a:cs typeface="Microsoft Himalaya" panose="01010100010101010101" pitchFamily="2" charset="0"/>
              </a:rPr>
              <a:t>傳福音</a:t>
            </a:r>
            <a:r>
              <a:rPr lang="zh-CN" altLang="en-US" sz="3267" b="1" dirty="0">
                <a:solidFill>
                  <a:srgbClr val="002060"/>
                </a:solidFill>
                <a:latin typeface="华文楷体" panose="02010600040101010101" pitchFamily="2" charset="-122"/>
                <a:ea typeface="华文楷体" panose="02010600040101010101" pitchFamily="2" charset="-122"/>
                <a:cs typeface="Microsoft Himalaya" panose="01010100010101010101" pitchFamily="2" charset="0"/>
              </a:rPr>
              <a:t>，宣教植堂。</a:t>
            </a:r>
            <a:r>
              <a:rPr lang="zh-TW" altLang="zh-CN" sz="3267" b="1" dirty="0">
                <a:solidFill>
                  <a:srgbClr val="002060"/>
                </a:solidFill>
                <a:latin typeface="华文楷体" panose="02010600040101010101" pitchFamily="2" charset="-122"/>
                <a:ea typeface="华文楷体" panose="02010600040101010101" pitchFamily="2" charset="-122"/>
                <a:cs typeface="Microsoft Himalaya" panose="01010100010101010101" pitchFamily="2" charset="0"/>
              </a:rPr>
              <a:t>蒙聖靈感動得以認識創造天地萬物的父神；並悔改相信神所設立的救主耶穌基督，罪得赦免、獲得永生</a:t>
            </a:r>
            <a:r>
              <a:rPr lang="zh-CN" altLang="en-US" sz="2400" b="1" dirty="0">
                <a:solidFill>
                  <a:srgbClr val="002060"/>
                </a:solidFill>
                <a:latin typeface="华文楷体" panose="02010600040101010101" pitchFamily="2" charset="-122"/>
                <a:ea typeface="华文楷体" panose="02010600040101010101" pitchFamily="2" charset="-122"/>
                <a:cs typeface="Microsoft Himalaya" panose="01010100010101010101" pitchFamily="2" charset="0"/>
              </a:rPr>
              <a:t>。 </a:t>
            </a:r>
            <a:r>
              <a:rPr lang="zh-CN" altLang="en-US" sz="2400" b="1" dirty="0">
                <a:solidFill>
                  <a:prstClr val="white"/>
                </a:solidFill>
              </a:rPr>
              <a:t>，</a:t>
            </a:r>
            <a:endParaRPr lang="en-US" altLang="zh-CN" sz="2400" b="1" dirty="0">
              <a:solidFill>
                <a:prstClr val="white"/>
              </a:solidFill>
            </a:endParaRPr>
          </a:p>
          <a:p>
            <a:pPr algn="ctr">
              <a:lnSpc>
                <a:spcPts val="6099"/>
              </a:lnSpc>
              <a:defRPr/>
            </a:pPr>
            <a:endParaRPr lang="en-US" altLang="zh-CN" sz="2400" b="1" dirty="0">
              <a:solidFill>
                <a:prstClr val="black"/>
              </a:solidFill>
            </a:endParaRPr>
          </a:p>
        </p:txBody>
      </p:sp>
      <p:pic>
        <p:nvPicPr>
          <p:cNvPr id="2" name="图片 1">
            <a:extLst>
              <a:ext uri="{FF2B5EF4-FFF2-40B4-BE49-F238E27FC236}">
                <a16:creationId xmlns:a16="http://schemas.microsoft.com/office/drawing/2014/main" id="{4177C4AA-C6CB-FD8F-E954-E7BF3AC67318}"/>
              </a:ext>
            </a:extLst>
          </p:cNvPr>
          <p:cNvPicPr>
            <a:picLocks noChangeAspect="1"/>
          </p:cNvPicPr>
          <p:nvPr/>
        </p:nvPicPr>
        <p:blipFill>
          <a:blip r:embed="rId3">
            <a:duotone>
              <a:schemeClr val="accent2">
                <a:shade val="45000"/>
                <a:satMod val="135000"/>
              </a:schemeClr>
              <a:prstClr val="white"/>
            </a:duotone>
          </a:blip>
          <a:stretch>
            <a:fillRect/>
          </a:stretch>
        </p:blipFill>
        <p:spPr>
          <a:xfrm>
            <a:off x="4577698" y="168743"/>
            <a:ext cx="3262759" cy="2110709"/>
          </a:xfrm>
          <a:prstGeom prst="ellipse">
            <a:avLst/>
          </a:prstGeom>
          <a:ln>
            <a:noFill/>
          </a:ln>
          <a:effectLst>
            <a:softEdge rad="112500"/>
          </a:effectLst>
        </p:spPr>
      </p:pic>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標題 1">
            <a:extLst>
              <a:ext uri="{FF2B5EF4-FFF2-40B4-BE49-F238E27FC236}">
                <a16:creationId xmlns:a16="http://schemas.microsoft.com/office/drawing/2014/main" id="{E40574F9-BE85-B887-B274-8A54F1FCCB54}"/>
              </a:ext>
            </a:extLst>
          </p:cNvPr>
          <p:cNvSpPr>
            <a:spLocks noGrp="1" noChangeArrowheads="1"/>
          </p:cNvSpPr>
          <p:nvPr>
            <p:ph type="title"/>
          </p:nvPr>
        </p:nvSpPr>
        <p:spPr bwMode="auto">
          <a:xfrm>
            <a:off x="1105446" y="201978"/>
            <a:ext cx="4176713" cy="699360"/>
          </a:xfrm>
        </p:spPr>
        <p:txBody>
          <a:bodyPr>
            <a:normAutofit/>
          </a:bodyPr>
          <a:lstStyle/>
          <a:p>
            <a:pPr marL="53975"/>
            <a:r>
              <a:rPr lang="zh-CN" altLang="en-US" sz="3200" b="1" dirty="0">
                <a:solidFill>
                  <a:srgbClr val="00B050"/>
                </a:solidFill>
                <a:latin typeface="TSC UKai M TT" panose="02010609030101010101" pitchFamily="49" charset="-122"/>
                <a:ea typeface="TSC UKai M TT" panose="02010609030101010101" pitchFamily="49" charset="-122"/>
                <a:cs typeface="三文簡黑體" panose="020B0609010101010101" pitchFamily="49" charset="-120"/>
              </a:rPr>
              <a:t>善用媒</a:t>
            </a:r>
            <a:r>
              <a:rPr lang="zh-TW" altLang="en-US" sz="3200" b="1" dirty="0">
                <a:solidFill>
                  <a:srgbClr val="00B050"/>
                </a:solidFill>
                <a:latin typeface="TSC UKai M TT" panose="02010609030101010101" pitchFamily="49" charset="-122"/>
                <a:ea typeface="TSC UKai M TT" panose="02010609030101010101" pitchFamily="49" charset="-122"/>
                <a:cs typeface="三文簡黑體" panose="020B0609010101010101" pitchFamily="49" charset="-120"/>
              </a:rPr>
              <a:t>體傳</a:t>
            </a:r>
            <a:r>
              <a:rPr lang="zh-CN" altLang="en-US" sz="3200" b="1" dirty="0">
                <a:solidFill>
                  <a:srgbClr val="00B050"/>
                </a:solidFill>
                <a:latin typeface="TSC UKai M TT" panose="02010609030101010101" pitchFamily="49" charset="-122"/>
                <a:ea typeface="TSC UKai M TT" panose="02010609030101010101" pitchFamily="49" charset="-122"/>
                <a:cs typeface="三文簡黑體" panose="020B0609010101010101" pitchFamily="49" charset="-120"/>
              </a:rPr>
              <a:t>信息</a:t>
            </a:r>
            <a:endParaRPr lang="zh-HK" altLang="en-US" sz="3200" b="1" dirty="0">
              <a:solidFill>
                <a:srgbClr val="00B050"/>
              </a:solidFill>
              <a:latin typeface="TSC UKai M TT" panose="02010609030101010101" pitchFamily="49" charset="-122"/>
              <a:ea typeface="TSC UKai M TT" panose="02010609030101010101" pitchFamily="49" charset="-122"/>
              <a:cs typeface="三文簡圓體" panose="020B0609010101010101" pitchFamily="49" charset="-120"/>
            </a:endParaRPr>
          </a:p>
        </p:txBody>
      </p:sp>
      <p:sp>
        <p:nvSpPr>
          <p:cNvPr id="54275" name="Rectangle 5">
            <a:extLst>
              <a:ext uri="{FF2B5EF4-FFF2-40B4-BE49-F238E27FC236}">
                <a16:creationId xmlns:a16="http://schemas.microsoft.com/office/drawing/2014/main" id="{C799B339-AAA7-A6C2-C230-7B4EFD1D5E70}"/>
              </a:ext>
            </a:extLst>
          </p:cNvPr>
          <p:cNvSpPr>
            <a:spLocks noChangeArrowheads="1"/>
          </p:cNvSpPr>
          <p:nvPr/>
        </p:nvSpPr>
        <p:spPr bwMode="auto">
          <a:xfrm>
            <a:off x="191588" y="901338"/>
            <a:ext cx="5691461" cy="3503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SimHei" panose="02010609060101010101" pitchFamily="49" charset="-122"/>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SimHei" panose="02010609060101010101" pitchFamily="49" charset="-122"/>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SimHei" panose="02010609060101010101" pitchFamily="49" charset="-122"/>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SimHei" panose="02010609060101010101" pitchFamily="49" charset="-122"/>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SimHei" panose="02010609060101010101" pitchFamily="49" charset="-122"/>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SimHei" panose="02010609060101010101" pitchFamily="49" charset="-122"/>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SimHei" panose="02010609060101010101" pitchFamily="49" charset="-122"/>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SimHei" panose="02010609060101010101" pitchFamily="49" charset="-122"/>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ea typeface="SimHei" panose="02010609060101010101" pitchFamily="49" charset="-122"/>
              </a:defRPr>
            </a:lvl9pPr>
          </a:lstStyle>
          <a:p>
            <a:pPr>
              <a:spcBef>
                <a:spcPct val="0"/>
              </a:spcBef>
              <a:buClrTx/>
              <a:buSzTx/>
              <a:buFont typeface="Wingdings 3" panose="05040102010807070707" pitchFamily="18" charset="2"/>
              <a:buNone/>
            </a:pPr>
            <a:r>
              <a:rPr lang="zh-TW" altLang="en-US" sz="2800" b="1" dirty="0">
                <a:solidFill>
                  <a:srgbClr val="002060"/>
                </a:solidFill>
                <a:latin typeface="TSC UKai M TT" panose="02010609030101010101" pitchFamily="49" charset="-122"/>
                <a:ea typeface="TSC UKai M TT" panose="02010609030101010101" pitchFamily="49" charset="-122"/>
              </a:rPr>
              <a:t>服事的方式不同，要竭力繼續長進。</a:t>
            </a:r>
            <a:endParaRPr lang="en-US" altLang="zh-TW" sz="2800" b="1" dirty="0">
              <a:solidFill>
                <a:srgbClr val="002060"/>
              </a:solidFill>
              <a:latin typeface="TSC UKai M TT" panose="02010609030101010101" pitchFamily="49" charset="-122"/>
              <a:ea typeface="TSC UKai M TT" panose="02010609030101010101" pitchFamily="49" charset="-122"/>
            </a:endParaRPr>
          </a:p>
          <a:p>
            <a:pPr>
              <a:spcBef>
                <a:spcPct val="0"/>
              </a:spcBef>
              <a:buClrTx/>
              <a:buSzTx/>
              <a:buFont typeface="Wingdings 3" panose="05040102010807070707" pitchFamily="18" charset="2"/>
              <a:buNone/>
            </a:pPr>
            <a:r>
              <a:rPr lang="en-US" altLang="zh-CN"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114</a:t>
            </a:r>
            <a:r>
              <a:rPr lang="zh-TW" altLang="en-US" sz="2800" b="1" dirty="0">
                <a:solidFill>
                  <a:srgbClr val="002060"/>
                </a:solidFill>
                <a:latin typeface="TSC UKai M TT" panose="02010609030101010101" pitchFamily="49" charset="-122"/>
                <a:ea typeface="TSC UKai M TT" panose="02010609030101010101" pitchFamily="49" charset="-122"/>
                <a:cs typeface="Times New Roman" panose="02020603050405020304" pitchFamily="18" charset="0"/>
              </a:rPr>
              <a:t>講</a:t>
            </a:r>
            <a:r>
              <a:rPr lang="zh-CN" altLang="en-US" sz="2800" b="1" dirty="0">
                <a:solidFill>
                  <a:srgbClr val="002060"/>
                </a:solidFill>
                <a:latin typeface="TSC UKai M TT" panose="02010609030101010101" pitchFamily="49" charset="-122"/>
                <a:ea typeface="TSC UKai M TT" panose="02010609030101010101" pitchFamily="49" charset="-122"/>
              </a:rPr>
              <a:t>道系列中，目前排名第一。</a:t>
            </a:r>
            <a:endParaRPr lang="en-US" altLang="zh-CN" sz="2800" b="1" dirty="0">
              <a:solidFill>
                <a:srgbClr val="002060"/>
              </a:solidFill>
              <a:latin typeface="TSC UKai M TT" panose="02010609030101010101" pitchFamily="49" charset="-122"/>
              <a:ea typeface="TSC UKai M TT" panose="02010609030101010101" pitchFamily="49" charset="-122"/>
            </a:endParaRPr>
          </a:p>
          <a:p>
            <a:pPr>
              <a:lnSpc>
                <a:spcPts val="3000"/>
              </a:lnSpc>
              <a:spcBef>
                <a:spcPct val="0"/>
              </a:spcBef>
              <a:buClrTx/>
              <a:buSzTx/>
              <a:buFont typeface="Wingdings 3" panose="05040102010807070707" pitchFamily="18" charset="2"/>
              <a:buNone/>
            </a:pPr>
            <a:endParaRPr lang="en-US" altLang="zh-CN" sz="2800" b="1" dirty="0">
              <a:solidFill>
                <a:srgbClr val="002060"/>
              </a:solidFill>
              <a:latin typeface="Times New Roman" panose="02020603050405020304" pitchFamily="18" charset="0"/>
              <a:ea typeface="TSC UKai M TT" panose="02010609030101010101" pitchFamily="49" charset="-122"/>
            </a:endParaRPr>
          </a:p>
          <a:p>
            <a:pPr>
              <a:spcBef>
                <a:spcPct val="0"/>
              </a:spcBef>
              <a:buClrTx/>
              <a:buSzTx/>
              <a:buFont typeface="Wingdings 3" panose="05040102010807070707" pitchFamily="18" charset="2"/>
              <a:buNone/>
            </a:pPr>
            <a:r>
              <a:rPr lang="en-US" altLang="zh-CN" sz="2800" b="1" dirty="0">
                <a:solidFill>
                  <a:srgbClr val="002060"/>
                </a:solidFill>
                <a:latin typeface="Times New Roman" panose="02020603050405020304" pitchFamily="18" charset="0"/>
                <a:ea typeface="TSC UKai M TT" panose="02010609030101010101" pitchFamily="49" charset="-122"/>
              </a:rPr>
              <a:t>CGNTV</a:t>
            </a:r>
            <a:r>
              <a:rPr lang="zh-TW" altLang="en-US" sz="2800" b="1" dirty="0">
                <a:solidFill>
                  <a:srgbClr val="002060"/>
                </a:solidFill>
                <a:latin typeface="Times New Roman" panose="02020603050405020304" pitchFamily="18" charset="0"/>
                <a:ea typeface="TSC UKai M TT" panose="02010609030101010101" pitchFamily="49" charset="-122"/>
              </a:rPr>
              <a:t>講道</a:t>
            </a:r>
            <a:r>
              <a:rPr lang="zh-CN" altLang="en-US" sz="2800" b="1" dirty="0">
                <a:solidFill>
                  <a:srgbClr val="002060"/>
                </a:solidFill>
                <a:latin typeface="TSC UKai M TT" panose="02010609030101010101" pitchFamily="49" charset="-122"/>
                <a:ea typeface="TSC UKai M TT" panose="02010609030101010101" pitchFamily="49" charset="-122"/>
              </a:rPr>
              <a:t>系列</a:t>
            </a:r>
            <a:r>
              <a:rPr lang="zh-TW" altLang="en-US" sz="2800" b="1" dirty="0">
                <a:solidFill>
                  <a:srgbClr val="002060"/>
                </a:solidFill>
                <a:latin typeface="TSC UKai M TT" panose="02010609030101010101" pitchFamily="49" charset="-122"/>
                <a:ea typeface="TSC UKai M TT" panose="02010609030101010101" pitchFamily="49" charset="-122"/>
              </a:rPr>
              <a:t>點擊順序鏈</a:t>
            </a:r>
            <a:r>
              <a:rPr lang="zh-CN" altLang="en-US" sz="2800" b="1" dirty="0">
                <a:solidFill>
                  <a:srgbClr val="002060"/>
                </a:solidFill>
                <a:latin typeface="TSC UKai M TT" panose="02010609030101010101" pitchFamily="49" charset="-122"/>
                <a:ea typeface="TSC UKai M TT" panose="02010609030101010101" pitchFamily="49" charset="-122"/>
              </a:rPr>
              <a:t>接</a:t>
            </a:r>
            <a:r>
              <a:rPr lang="en-US" altLang="zh-TW" sz="2800" b="1" dirty="0">
                <a:solidFill>
                  <a:srgbClr val="002060"/>
                </a:solidFill>
                <a:latin typeface="TSC UKai M TT" panose="02010609030101010101" pitchFamily="49" charset="-122"/>
                <a:ea typeface="TSC UKai M TT" panose="02010609030101010101" pitchFamily="49" charset="-122"/>
              </a:rPr>
              <a:t>:</a:t>
            </a:r>
            <a:r>
              <a:rPr lang="zh-TW" altLang="en-US" sz="2800" b="1" dirty="0">
                <a:solidFill>
                  <a:srgbClr val="002060"/>
                </a:solidFill>
                <a:latin typeface="TSC UKai M TT" panose="02010609030101010101" pitchFamily="49" charset="-122"/>
                <a:ea typeface="TSC UKai M TT" panose="02010609030101010101" pitchFamily="49" charset="-122"/>
              </a:rPr>
              <a:t>       </a:t>
            </a:r>
            <a:endParaRPr lang="en-US" altLang="zh-TW" sz="2800" b="1" dirty="0">
              <a:solidFill>
                <a:srgbClr val="002060"/>
              </a:solidFill>
              <a:latin typeface="TSC UKai M TT" panose="02010609030101010101" pitchFamily="49" charset="-122"/>
              <a:ea typeface="TSC UKai M TT" panose="02010609030101010101" pitchFamily="49" charset="-122"/>
            </a:endParaRPr>
          </a:p>
          <a:p>
            <a:pPr>
              <a:lnSpc>
                <a:spcPts val="2000"/>
              </a:lnSpc>
              <a:spcBef>
                <a:spcPct val="0"/>
              </a:spcBef>
              <a:buClrTx/>
              <a:buSzTx/>
              <a:buFont typeface="Wingdings 3" panose="05040102010807070707" pitchFamily="18" charset="2"/>
              <a:buNone/>
            </a:pPr>
            <a:endParaRPr lang="en-US" altLang="zh-TW" sz="3200" b="1" dirty="0">
              <a:solidFill>
                <a:srgbClr val="0563C1"/>
              </a:solidFill>
              <a:latin typeface="TSC UKai M TT" panose="02010609030101010101" pitchFamily="49" charset="-122"/>
              <a:ea typeface="TSC UKai M TT" panose="02010609030101010101" pitchFamily="49" charset="-122"/>
              <a:hlinkClick r:id="rId3">
                <a:extLst>
                  <a:ext uri="{A12FA001-AC4F-418D-AE19-62706E023703}">
                    <ahyp:hlinkClr xmlns:ahyp="http://schemas.microsoft.com/office/drawing/2018/hyperlinkcolor" val="tx"/>
                  </a:ext>
                </a:extLst>
              </a:hlinkClick>
            </a:endParaRPr>
          </a:p>
          <a:p>
            <a:pPr>
              <a:spcBef>
                <a:spcPct val="0"/>
              </a:spcBef>
              <a:buClrTx/>
              <a:buSzTx/>
              <a:buFont typeface="Wingdings 3" panose="05040102010807070707" pitchFamily="18" charset="2"/>
              <a:buNone/>
            </a:pPr>
            <a:r>
              <a:rPr lang="en-US" altLang="zh-TW" sz="2400" b="1" dirty="0">
                <a:solidFill>
                  <a:srgbClr val="002060"/>
                </a:solidFill>
                <a:latin typeface="Times New Roman" panose="02020603050405020304" pitchFamily="18" charset="0"/>
                <a:ea typeface="新細明體" panose="02020500000000000000" pitchFamily="18" charset="-120"/>
                <a:hlinkClick r:id="rId3">
                  <a:extLst>
                    <a:ext uri="{A12FA001-AC4F-418D-AE19-62706E023703}">
                      <ahyp:hlinkClr xmlns:ahyp="http://schemas.microsoft.com/office/drawing/2018/hyperlinkcolor" val="tx"/>
                    </a:ext>
                  </a:extLst>
                </a:hlinkClick>
              </a:rPr>
              <a:t>http://chinese.cgntv.net/category.php?template_file=&amp;category=1031&amp;search_category1=&amp;search_category2=&amp;search_category3=&amp;sort=inquire_desc</a:t>
            </a:r>
            <a:endParaRPr lang="en-US" altLang="zh-TW" sz="2400" b="1" dirty="0">
              <a:solidFill>
                <a:srgbClr val="002060"/>
              </a:solidFill>
              <a:latin typeface="Times New Roman" panose="02020603050405020304" pitchFamily="18" charset="0"/>
              <a:ea typeface="新細明體" panose="02020500000000000000" pitchFamily="18" charset="-120"/>
            </a:endParaRPr>
          </a:p>
        </p:txBody>
      </p:sp>
      <p:sp>
        <p:nvSpPr>
          <p:cNvPr id="3" name="TextBox 2">
            <a:extLst>
              <a:ext uri="{FF2B5EF4-FFF2-40B4-BE49-F238E27FC236}">
                <a16:creationId xmlns:a16="http://schemas.microsoft.com/office/drawing/2014/main" id="{FAD48579-4AD9-59A4-E7E4-F9F6B856604D}"/>
              </a:ext>
            </a:extLst>
          </p:cNvPr>
          <p:cNvSpPr txBox="1"/>
          <p:nvPr/>
        </p:nvSpPr>
        <p:spPr>
          <a:xfrm>
            <a:off x="6084708" y="901338"/>
            <a:ext cx="6093822" cy="3503523"/>
          </a:xfrm>
          <a:prstGeom prst="rect">
            <a:avLst/>
          </a:prstGeom>
          <a:noFill/>
        </p:spPr>
        <p:txBody>
          <a:bodyPr wrap="square">
            <a:spAutoFit/>
          </a:bodyPr>
          <a:lstStyle/>
          <a:p>
            <a:pPr>
              <a:spcBef>
                <a:spcPct val="0"/>
              </a:spcBef>
              <a:buClrTx/>
              <a:buSzTx/>
              <a:buFont typeface="Wingdings 3" panose="05040102010807070707" pitchFamily="18" charset="2"/>
              <a:buNone/>
            </a:pPr>
            <a:r>
              <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Diversified  growing ministry. </a:t>
            </a:r>
            <a:endParaRPr lang="en-US" altLang="zh-TW" sz="2800" b="1" dirty="0">
              <a:solidFill>
                <a:srgbClr val="002060"/>
              </a:solidFill>
              <a:latin typeface="TSC UKai M TT" panose="02010609030101010101" pitchFamily="49" charset="-122"/>
              <a:ea typeface="TSC UKai M TT" panose="02010609030101010101" pitchFamily="49" charset="-122"/>
            </a:endParaRPr>
          </a:p>
          <a:p>
            <a:pPr>
              <a:spcBef>
                <a:spcPct val="0"/>
              </a:spcBef>
              <a:buClrTx/>
              <a:buSzTx/>
              <a:buFont typeface="Wingdings 3" panose="05040102010807070707" pitchFamily="18" charset="2"/>
              <a:buNone/>
            </a:pPr>
            <a:r>
              <a:rPr lang="en-US" altLang="zh-CN"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CGNTV 114 Preaching </a:t>
            </a:r>
            <a:r>
              <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Series, No.1.</a:t>
            </a:r>
            <a:endParaRPr lang="en-US" altLang="zh-CN" sz="2800" b="1" dirty="0">
              <a:solidFill>
                <a:srgbClr val="002060"/>
              </a:solidFill>
              <a:latin typeface="TSC UKai M TT" panose="02010609030101010101" pitchFamily="49" charset="-122"/>
              <a:ea typeface="TSC UKai M TT" panose="02010609030101010101" pitchFamily="49" charset="-122"/>
            </a:endParaRPr>
          </a:p>
          <a:p>
            <a:pPr>
              <a:lnSpc>
                <a:spcPts val="3000"/>
              </a:lnSpc>
              <a:spcBef>
                <a:spcPct val="0"/>
              </a:spcBef>
              <a:buClrTx/>
              <a:buSzTx/>
              <a:buFont typeface="Wingdings 3" panose="05040102010807070707" pitchFamily="18" charset="2"/>
              <a:buNone/>
            </a:pPr>
            <a:endParaRPr lang="en-US" altLang="zh-CN" sz="2800" b="1" dirty="0">
              <a:solidFill>
                <a:srgbClr val="002060"/>
              </a:solidFill>
              <a:latin typeface="Times New Roman" panose="02020603050405020304" pitchFamily="18" charset="0"/>
              <a:ea typeface="TSC UKai M TT" panose="02010609030101010101" pitchFamily="49" charset="-122"/>
            </a:endParaRPr>
          </a:p>
          <a:p>
            <a:pPr>
              <a:spcBef>
                <a:spcPct val="0"/>
              </a:spcBef>
              <a:buClrTx/>
              <a:buSzTx/>
              <a:buFont typeface="Wingdings 3" panose="05040102010807070707" pitchFamily="18" charset="2"/>
              <a:buNone/>
            </a:pPr>
            <a:r>
              <a:rPr lang="en-US" altLang="zh-CN" sz="2800" b="1" dirty="0">
                <a:solidFill>
                  <a:srgbClr val="002060"/>
                </a:solidFill>
                <a:latin typeface="Times New Roman" panose="02020603050405020304" pitchFamily="18" charset="0"/>
                <a:ea typeface="TSC UKai M TT" panose="02010609030101010101" pitchFamily="49" charset="-122"/>
              </a:rPr>
              <a:t>CGNTV website linkage</a:t>
            </a:r>
            <a:r>
              <a:rPr lang="en-US" altLang="zh-TW" sz="2800" b="1" dirty="0">
                <a:solidFill>
                  <a:srgbClr val="002060"/>
                </a:solidFill>
                <a:latin typeface="TSC UKai M TT" panose="02010609030101010101" pitchFamily="49" charset="-122"/>
                <a:ea typeface="TSC UKai M TT" panose="02010609030101010101" pitchFamily="49" charset="-122"/>
              </a:rPr>
              <a:t>:</a:t>
            </a:r>
            <a:r>
              <a:rPr lang="zh-TW" altLang="en-US" sz="2800" b="1" dirty="0">
                <a:solidFill>
                  <a:srgbClr val="002060"/>
                </a:solidFill>
                <a:latin typeface="TSC UKai M TT" panose="02010609030101010101" pitchFamily="49" charset="-122"/>
                <a:ea typeface="TSC UKai M TT" panose="02010609030101010101" pitchFamily="49" charset="-122"/>
              </a:rPr>
              <a:t>       </a:t>
            </a:r>
            <a:endParaRPr lang="en-US" altLang="zh-TW" sz="2800" b="1" dirty="0">
              <a:solidFill>
                <a:srgbClr val="002060"/>
              </a:solidFill>
              <a:latin typeface="TSC UKai M TT" panose="02010609030101010101" pitchFamily="49" charset="-122"/>
              <a:ea typeface="TSC UKai M TT" panose="02010609030101010101" pitchFamily="49" charset="-122"/>
            </a:endParaRPr>
          </a:p>
          <a:p>
            <a:pPr>
              <a:lnSpc>
                <a:spcPts val="2000"/>
              </a:lnSpc>
              <a:spcBef>
                <a:spcPct val="0"/>
              </a:spcBef>
              <a:buClrTx/>
              <a:buSzTx/>
              <a:buFont typeface="Wingdings 3" panose="05040102010807070707" pitchFamily="18" charset="2"/>
              <a:buNone/>
            </a:pPr>
            <a:endParaRPr lang="en-US" altLang="zh-TW" sz="2400" b="1" dirty="0">
              <a:solidFill>
                <a:srgbClr val="0563C1"/>
              </a:solidFill>
              <a:latin typeface="TSC UKai M TT" panose="02010609030101010101" pitchFamily="49" charset="-122"/>
              <a:ea typeface="TSC UKai M TT" panose="02010609030101010101" pitchFamily="49" charset="-122"/>
              <a:hlinkClick r:id="rId3">
                <a:extLst>
                  <a:ext uri="{A12FA001-AC4F-418D-AE19-62706E023703}">
                    <ahyp:hlinkClr xmlns:ahyp="http://schemas.microsoft.com/office/drawing/2018/hyperlinkcolor" val="tx"/>
                  </a:ext>
                </a:extLst>
              </a:hlinkClick>
            </a:endParaRPr>
          </a:p>
          <a:p>
            <a:pPr>
              <a:spcBef>
                <a:spcPct val="0"/>
              </a:spcBef>
              <a:buClrTx/>
              <a:buSzTx/>
              <a:buFont typeface="Wingdings 3" panose="05040102010807070707" pitchFamily="18" charset="2"/>
              <a:buNone/>
            </a:pPr>
            <a:r>
              <a:rPr lang="en-US" altLang="zh-TW" sz="2400" b="1" dirty="0">
                <a:solidFill>
                  <a:srgbClr val="002060"/>
                </a:solidFill>
                <a:latin typeface="Times New Roman" panose="02020603050405020304" pitchFamily="18" charset="0"/>
                <a:ea typeface="新細明體" panose="02020500000000000000" pitchFamily="18" charset="-120"/>
                <a:hlinkClick r:id="rId3">
                  <a:extLst>
                    <a:ext uri="{A12FA001-AC4F-418D-AE19-62706E023703}">
                      <ahyp:hlinkClr xmlns:ahyp="http://schemas.microsoft.com/office/drawing/2018/hyperlinkcolor" val="tx"/>
                    </a:ext>
                  </a:extLst>
                </a:hlinkClick>
              </a:rPr>
              <a:t>http://chinese.cgntv.net/category.php?template_file=&amp;category=1031&amp;search_category1=&amp;search_category2=&amp;search_category3=&amp;sort=inquire_desc</a:t>
            </a:r>
            <a:endParaRPr lang="en-US" altLang="zh-TW" sz="2400" b="1" dirty="0">
              <a:solidFill>
                <a:srgbClr val="002060"/>
              </a:solidFill>
              <a:latin typeface="Times New Roman" panose="02020603050405020304" pitchFamily="18" charset="0"/>
              <a:ea typeface="新細明體" panose="02020500000000000000" pitchFamily="18" charset="-120"/>
            </a:endParaRPr>
          </a:p>
        </p:txBody>
      </p:sp>
      <p:sp>
        <p:nvSpPr>
          <p:cNvPr id="5" name="TextBox 4">
            <a:extLst>
              <a:ext uri="{FF2B5EF4-FFF2-40B4-BE49-F238E27FC236}">
                <a16:creationId xmlns:a16="http://schemas.microsoft.com/office/drawing/2014/main" id="{60299C63-96E7-B47D-B433-09D104CC4046}"/>
              </a:ext>
            </a:extLst>
          </p:cNvPr>
          <p:cNvSpPr txBox="1"/>
          <p:nvPr/>
        </p:nvSpPr>
        <p:spPr>
          <a:xfrm>
            <a:off x="6519047" y="201978"/>
            <a:ext cx="5225144" cy="584775"/>
          </a:xfrm>
          <a:prstGeom prst="rect">
            <a:avLst/>
          </a:prstGeom>
          <a:noFill/>
        </p:spPr>
        <p:txBody>
          <a:bodyPr wrap="square">
            <a:spAutoFit/>
          </a:bodyPr>
          <a:lstStyle/>
          <a:p>
            <a:r>
              <a:rPr lang="en-US" altLang="zh-TW" sz="3200" b="1" dirty="0">
                <a:solidFill>
                  <a:srgbClr val="00B050"/>
                </a:solidFill>
                <a:latin typeface="Times New Roman" panose="02020603050405020304" pitchFamily="18" charset="0"/>
                <a:cs typeface="Times New Roman" panose="02020603050405020304" pitchFamily="18" charset="0"/>
              </a:rPr>
              <a:t>Build Vital Media Ministry</a:t>
            </a:r>
            <a:endParaRPr lang="en-US" sz="3200" b="1" dirty="0">
              <a:solidFill>
                <a:srgbClr val="00B05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Box 4">
            <a:extLst>
              <a:ext uri="{FF2B5EF4-FFF2-40B4-BE49-F238E27FC236}">
                <a16:creationId xmlns:a16="http://schemas.microsoft.com/office/drawing/2014/main" id="{ED520ACA-893B-63EE-931B-268858FB823A}"/>
              </a:ext>
            </a:extLst>
          </p:cNvPr>
          <p:cNvSpPr txBox="1">
            <a:spLocks noChangeArrowheads="1"/>
          </p:cNvSpPr>
          <p:nvPr/>
        </p:nvSpPr>
        <p:spPr bwMode="auto">
          <a:xfrm>
            <a:off x="856035" y="525294"/>
            <a:ext cx="4917748" cy="4985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41275">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ts val="450"/>
              </a:spcBef>
            </a:pPr>
            <a:r>
              <a:rPr lang="zh-TW" altLang="en-US" sz="3200" b="1" dirty="0">
                <a:solidFill>
                  <a:srgbClr val="00B050"/>
                </a:solidFill>
                <a:latin typeface="TSC UKai M TT" panose="02010609030101010101" pitchFamily="49" charset="-122"/>
                <a:ea typeface="TSC UKai M TT" panose="02010609030101010101" pitchFamily="49" charset="-122"/>
                <a:cs typeface="三文簡黑體" panose="020B0609010101010101" pitchFamily="49" charset="-120"/>
              </a:rPr>
              <a:t>                           聯繫方式</a:t>
            </a:r>
            <a:endParaRPr lang="en-US" altLang="zh-TW" sz="3200" b="1" dirty="0">
              <a:solidFill>
                <a:srgbClr val="00B050"/>
              </a:solidFill>
              <a:latin typeface="TSC UKai M TT" panose="02010609030101010101" pitchFamily="49" charset="-122"/>
              <a:ea typeface="TSC UKai M TT" panose="02010609030101010101" pitchFamily="49" charset="-122"/>
              <a:cs typeface="三文簡黑體" panose="020B0609010101010101" pitchFamily="49" charset="-120"/>
            </a:endParaRPr>
          </a:p>
          <a:p>
            <a:pPr fontAlgn="b">
              <a:lnSpc>
                <a:spcPts val="2250"/>
              </a:lnSpc>
            </a:pPr>
            <a:endParaRPr lang="en-US" altLang="zh-TW" sz="32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a:p>
            <a:pPr lvl="1">
              <a:lnSpc>
                <a:spcPts val="2700"/>
              </a:lnSpc>
            </a:pPr>
            <a:r>
              <a:rPr lang="zh-TW" altLang="en-US" sz="2800" b="1" dirty="0">
                <a:solidFill>
                  <a:srgbClr val="002060"/>
                </a:solidFill>
                <a:latin typeface="TSC UKai M TT" panose="02010609030101010101" pitchFamily="49" charset="-122"/>
                <a:ea typeface="TSC UKai M TT" panose="02010609030101010101" pitchFamily="49" charset="-122"/>
                <a:cs typeface="Times New Roman" panose="02020603050405020304" pitchFamily="18" charset="0"/>
              </a:rPr>
              <a:t>種好種網頁   </a:t>
            </a:r>
            <a:r>
              <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hlinkClick r:id="rId2">
                  <a:extLst>
                    <a:ext uri="{A12FA001-AC4F-418D-AE19-62706E023703}">
                      <ahyp:hlinkClr xmlns:ahyp="http://schemas.microsoft.com/office/drawing/2018/hyperlinkcolor" val="tx"/>
                    </a:ext>
                  </a:extLst>
                </a:hlinkClick>
              </a:rPr>
              <a:t>https://sowgoodseeds.org</a:t>
            </a:r>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  </a:t>
            </a:r>
            <a:endPar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a:p>
            <a:pPr>
              <a:lnSpc>
                <a:spcPts val="2925"/>
              </a:lnSpc>
            </a:pPr>
            <a:endParaRPr lang="en-US" altLang="zh-TW" sz="2800" dirty="0">
              <a:solidFill>
                <a:srgbClr val="002060"/>
              </a:solidFill>
              <a:ea typeface="新細明體" panose="02020500000000000000" pitchFamily="18" charset="-120"/>
              <a:cs typeface="Times New Roman" panose="02020603050405020304" pitchFamily="18" charset="0"/>
              <a:hlinkClick r:id="rId3">
                <a:extLst>
                  <a:ext uri="{A12FA001-AC4F-418D-AE19-62706E023703}">
                    <ahyp:hlinkClr xmlns:ahyp="http://schemas.microsoft.com/office/drawing/2018/hyperlinkcolor" val="tx"/>
                  </a:ext>
                </a:extLst>
              </a:hlinkClick>
            </a:endParaRPr>
          </a:p>
          <a:p>
            <a:pPr>
              <a:lnSpc>
                <a:spcPts val="2925"/>
              </a:lnSpc>
            </a:pPr>
            <a:r>
              <a:rPr lang="zh-TW" altLang="en-US" sz="2800" b="1" dirty="0">
                <a:solidFill>
                  <a:srgbClr val="002060"/>
                </a:solidFill>
                <a:latin typeface="TSC UKai M TT" panose="02010609030101010101" pitchFamily="49" charset="-122"/>
                <a:ea typeface="TSC UKai M TT" panose="02010609030101010101" pitchFamily="49" charset="-122"/>
                <a:cs typeface="Times New Roman" panose="02020603050405020304" pitchFamily="18" charset="0"/>
              </a:rPr>
              <a:t>訓練資料   </a:t>
            </a:r>
            <a:r>
              <a:rPr lang="en-US" altLang="zh-TW" sz="2800" b="1" dirty="0">
                <a:solidFill>
                  <a:srgbClr val="002060"/>
                </a:solidFill>
                <a:latin typeface="Times New Roman" panose="02020603050405020304" pitchFamily="18" charset="0"/>
                <a:ea typeface="新細明體" panose="02020500000000000000" pitchFamily="18" charset="-120"/>
                <a:hlinkClick r:id="rId3">
                  <a:extLst>
                    <a:ext uri="{A12FA001-AC4F-418D-AE19-62706E023703}">
                      <ahyp:hlinkClr xmlns:ahyp="http://schemas.microsoft.com/office/drawing/2018/hyperlinkcolor" val="tx"/>
                    </a:ext>
                  </a:extLst>
                </a:hlinkClick>
              </a:rPr>
              <a:t>www.jamessun.net</a:t>
            </a:r>
            <a:r>
              <a:rPr lang="zh-TW" altLang="en-US" sz="2800" b="1" dirty="0">
                <a:solidFill>
                  <a:srgbClr val="002060"/>
                </a:solidFill>
                <a:latin typeface="Times New Roman" panose="02020603050405020304" pitchFamily="18" charset="0"/>
                <a:ea typeface="新細明體" panose="02020500000000000000" pitchFamily="18" charset="-120"/>
              </a:rPr>
              <a:t> </a:t>
            </a:r>
            <a:r>
              <a:rPr lang="zh-TW" altLang="en-US" sz="2800" b="1" dirty="0">
                <a:solidFill>
                  <a:srgbClr val="002060"/>
                </a:solidFill>
                <a:ea typeface="新細明體" panose="02020500000000000000" pitchFamily="18" charset="-120"/>
              </a:rPr>
              <a:t>  </a:t>
            </a:r>
            <a:endParaRPr lang="en-US" altLang="zh-TW" sz="2800" b="1" dirty="0">
              <a:solidFill>
                <a:srgbClr val="002060"/>
              </a:solidFill>
              <a:latin typeface="TSC UKai M TT" panose="02010609030101010101" pitchFamily="49" charset="-122"/>
              <a:ea typeface="TSC UKai M TT" panose="02010609030101010101" pitchFamily="49" charset="-122"/>
            </a:endParaRPr>
          </a:p>
          <a:p>
            <a:pPr>
              <a:lnSpc>
                <a:spcPts val="2925"/>
              </a:lnSpc>
            </a:pPr>
            <a:endParaRPr lang="en-US" altLang="zh-TW" sz="2800" b="1" dirty="0">
              <a:solidFill>
                <a:srgbClr val="002060"/>
              </a:solidFill>
              <a:latin typeface="三文簡楷體" panose="020B0609010101010101" pitchFamily="49" charset="-120"/>
              <a:ea typeface="三文簡楷體" panose="020B0609010101010101" pitchFamily="49" charset="-120"/>
            </a:endParaRPr>
          </a:p>
          <a:p>
            <a:pPr>
              <a:lnSpc>
                <a:spcPts val="2925"/>
              </a:lnSpc>
            </a:pPr>
            <a:r>
              <a:rPr lang="zh-TW" altLang="en-US" sz="2800" b="1" dirty="0">
                <a:solidFill>
                  <a:srgbClr val="002060"/>
                </a:solidFill>
                <a:latin typeface="TSC UKai M TT" panose="02010609030101010101" pitchFamily="49" charset="-122"/>
                <a:ea typeface="TSC UKai M TT" panose="02010609030101010101" pitchFamily="49" charset="-122"/>
              </a:rPr>
              <a:t>電郵聯繫 </a:t>
            </a:r>
            <a:r>
              <a:rPr lang="en-US" altLang="zh-TW" sz="2800" b="1" dirty="0">
                <a:solidFill>
                  <a:srgbClr val="0563C1"/>
                </a:solidFill>
                <a:latin typeface="TSC UKai M TT" panose="02010609030101010101" pitchFamily="49" charset="-122"/>
                <a:ea typeface="TSC UKai M TT" panose="02010609030101010101" pitchFamily="49" charset="-122"/>
                <a:hlinkClick r:id="rId4">
                  <a:extLst>
                    <a:ext uri="{A12FA001-AC4F-418D-AE19-62706E023703}">
                      <ahyp:hlinkClr xmlns:ahyp="http://schemas.microsoft.com/office/drawing/2018/hyperlinkcolor" val="tx"/>
                    </a:ext>
                  </a:extLst>
                </a:hlinkClick>
              </a:rPr>
              <a:t>_</a:t>
            </a:r>
            <a:r>
              <a:rPr lang="en-US" altLang="zh-TW" sz="2800" b="1" dirty="0">
                <a:solidFill>
                  <a:srgbClr val="002060"/>
                </a:solidFill>
                <a:latin typeface="Times New Roman" panose="02020603050405020304" pitchFamily="18" charset="0"/>
                <a:ea typeface="TSC UKai M TT" panose="02010609030101010101" pitchFamily="49" charset="-122"/>
                <a:hlinkClick r:id="rId4">
                  <a:extLst>
                    <a:ext uri="{A12FA001-AC4F-418D-AE19-62706E023703}">
                      <ahyp:hlinkClr xmlns:ahyp="http://schemas.microsoft.com/office/drawing/2018/hyperlinkcolor" val="tx"/>
                    </a:ext>
                  </a:extLst>
                </a:hlinkClick>
              </a:rPr>
              <a:t>james_c_sun@yahoo.com</a:t>
            </a:r>
            <a:endParaRPr lang="en-US" altLang="zh-TW" sz="2800" b="1" dirty="0">
              <a:solidFill>
                <a:srgbClr val="002060"/>
              </a:solidFill>
              <a:latin typeface="Times New Roman" panose="02020603050405020304" pitchFamily="18" charset="0"/>
              <a:ea typeface="TSC UKai M TT" panose="02010609030101010101" pitchFamily="49" charset="-122"/>
            </a:endParaRPr>
          </a:p>
          <a:p>
            <a:pPr>
              <a:lnSpc>
                <a:spcPts val="2925"/>
              </a:lnSpc>
            </a:pPr>
            <a:endParaRPr lang="en-US" altLang="zh-TW" sz="2800" b="1" u="sng" dirty="0">
              <a:solidFill>
                <a:srgbClr val="002060"/>
              </a:solidFill>
              <a:latin typeface="Times New Roman" panose="02020603050405020304" pitchFamily="18" charset="0"/>
              <a:ea typeface="TSC UKai M TT" panose="02010609030101010101" pitchFamily="49" charset="-122"/>
            </a:endParaRPr>
          </a:p>
          <a:p>
            <a:pPr>
              <a:lnSpc>
                <a:spcPts val="2925"/>
              </a:lnSpc>
            </a:pPr>
            <a:r>
              <a:rPr lang="en-US" altLang="zh-TW" sz="2800" b="1" u="sng" dirty="0">
                <a:solidFill>
                  <a:srgbClr val="002060"/>
                </a:solidFill>
                <a:latin typeface="Times New Roman" panose="02020603050405020304" pitchFamily="18" charset="0"/>
                <a:ea typeface="TSC UKai M TT" panose="02010609030101010101" pitchFamily="49" charset="-122"/>
              </a:rPr>
              <a:t>Line: </a:t>
            </a:r>
            <a:r>
              <a:rPr lang="en-US" altLang="zh-TW" sz="2800" b="1" u="sng" dirty="0" err="1">
                <a:solidFill>
                  <a:srgbClr val="002060"/>
                </a:solidFill>
                <a:latin typeface="Times New Roman" panose="02020603050405020304" pitchFamily="18" charset="0"/>
                <a:ea typeface="TSC UKai M TT" panose="02010609030101010101" pitchFamily="49" charset="-122"/>
              </a:rPr>
              <a:t>jimcsun</a:t>
            </a:r>
            <a:endParaRPr lang="en-US" altLang="zh-TW" sz="2800" b="1" u="sng" dirty="0">
              <a:solidFill>
                <a:srgbClr val="002060"/>
              </a:solidFill>
              <a:latin typeface="Times New Roman" panose="02020603050405020304" pitchFamily="18" charset="0"/>
              <a:ea typeface="TSC UKai M TT" panose="02010609030101010101" pitchFamily="49" charset="-122"/>
            </a:endParaRPr>
          </a:p>
          <a:p>
            <a:pPr>
              <a:lnSpc>
                <a:spcPts val="2925"/>
              </a:lnSpc>
            </a:pPr>
            <a:endParaRPr lang="en-US" altLang="zh-TW" sz="2800" b="1" u="sng" dirty="0">
              <a:solidFill>
                <a:srgbClr val="002060"/>
              </a:solidFill>
              <a:latin typeface="Times New Roman" panose="02020603050405020304" pitchFamily="18" charset="0"/>
              <a:ea typeface="TSC UKai M TT" panose="02010609030101010101" pitchFamily="49" charset="-122"/>
            </a:endParaRPr>
          </a:p>
          <a:p>
            <a:pPr>
              <a:lnSpc>
                <a:spcPts val="2925"/>
              </a:lnSpc>
            </a:pPr>
            <a:r>
              <a:rPr lang="zh-TW" altLang="en-US" sz="2800" b="1" dirty="0">
                <a:solidFill>
                  <a:srgbClr val="002060"/>
                </a:solidFill>
                <a:latin typeface="Times New Roman" panose="02020603050405020304" pitchFamily="18" charset="0"/>
                <a:ea typeface="TSC UKai M TT" panose="02010609030101010101" pitchFamily="49" charset="-122"/>
              </a:rPr>
              <a:t>電話</a:t>
            </a:r>
            <a:r>
              <a:rPr lang="en-US" altLang="zh-TW" sz="2800" b="1" dirty="0">
                <a:solidFill>
                  <a:srgbClr val="002060"/>
                </a:solidFill>
                <a:latin typeface="Times New Roman" panose="02020603050405020304" pitchFamily="18" charset="0"/>
                <a:ea typeface="TSC UKai M TT" panose="02010609030101010101" pitchFamily="49" charset="-122"/>
              </a:rPr>
              <a:t>: 510 825-8842</a:t>
            </a:r>
            <a:endParaRPr lang="en-US" altLang="zh-TW" sz="2800" dirty="0">
              <a:solidFill>
                <a:srgbClr val="002060"/>
              </a:solidFill>
              <a:latin typeface="Times New Roman" panose="02020603050405020304" pitchFamily="18" charset="0"/>
              <a:ea typeface="TSC UKai M TT" panose="02010609030101010101" pitchFamily="49" charset="-122"/>
            </a:endParaRPr>
          </a:p>
        </p:txBody>
      </p:sp>
      <p:sp>
        <p:nvSpPr>
          <p:cNvPr id="3" name="TextBox 2">
            <a:extLst>
              <a:ext uri="{FF2B5EF4-FFF2-40B4-BE49-F238E27FC236}">
                <a16:creationId xmlns:a16="http://schemas.microsoft.com/office/drawing/2014/main" id="{D7CBBBF1-9D16-B326-2B6B-A70FF459B839}"/>
              </a:ext>
            </a:extLst>
          </p:cNvPr>
          <p:cNvSpPr txBox="1"/>
          <p:nvPr/>
        </p:nvSpPr>
        <p:spPr>
          <a:xfrm>
            <a:off x="6418219" y="525295"/>
            <a:ext cx="5338352" cy="4726935"/>
          </a:xfrm>
          <a:prstGeom prst="rect">
            <a:avLst/>
          </a:prstGeom>
          <a:noFill/>
        </p:spPr>
        <p:txBody>
          <a:bodyPr wrap="square">
            <a:spAutoFit/>
          </a:bodyPr>
          <a:lstStyle/>
          <a:p>
            <a:r>
              <a:rPr lang="zh-TW" altLang="en-US" dirty="0"/>
              <a:t> </a:t>
            </a:r>
            <a:r>
              <a:rPr lang="en-US" altLang="zh-TW" sz="3200" b="1" dirty="0">
                <a:solidFill>
                  <a:srgbClr val="00B050"/>
                </a:solidFill>
                <a:latin typeface="Times New Roman" panose="02020603050405020304" pitchFamily="18" charset="0"/>
                <a:cs typeface="Times New Roman" panose="02020603050405020304" pitchFamily="18" charset="0"/>
              </a:rPr>
              <a:t>Contact Information</a:t>
            </a:r>
            <a:endParaRPr lang="zh-TW" altLang="en-US" sz="3200" b="1" dirty="0">
              <a:solidFill>
                <a:srgbClr val="00B050"/>
              </a:solidFill>
              <a:latin typeface="Times New Roman" panose="02020603050405020304" pitchFamily="18" charset="0"/>
              <a:cs typeface="Times New Roman" panose="02020603050405020304" pitchFamily="18" charset="0"/>
            </a:endParaRPr>
          </a:p>
          <a:p>
            <a:pPr>
              <a:lnSpc>
                <a:spcPts val="1500"/>
              </a:lnSpc>
            </a:pPr>
            <a:endParaRPr lang="zh-TW" altLang="en-US" dirty="0"/>
          </a:p>
          <a:p>
            <a:r>
              <a:rPr lang="en-US" altLang="zh-TW" sz="2800" b="1" dirty="0">
                <a:solidFill>
                  <a:srgbClr val="002060"/>
                </a:solidFill>
                <a:latin typeface="Times New Roman" panose="02020603050405020304" pitchFamily="18" charset="0"/>
                <a:cs typeface="Times New Roman" panose="02020603050405020304" pitchFamily="18" charset="0"/>
              </a:rPr>
              <a:t>Sow</a:t>
            </a:r>
            <a:r>
              <a:rPr lang="zh-TW" altLang="en-US" sz="2800" b="1" dirty="0">
                <a:solidFill>
                  <a:srgbClr val="002060"/>
                </a:solidFill>
                <a:latin typeface="Times New Roman" panose="02020603050405020304" pitchFamily="18" charset="0"/>
                <a:cs typeface="Times New Roman" panose="02020603050405020304" pitchFamily="18" charset="0"/>
              </a:rPr>
              <a:t> </a:t>
            </a:r>
            <a:r>
              <a:rPr lang="en-US" altLang="zh-TW" sz="2800" b="1" dirty="0">
                <a:solidFill>
                  <a:srgbClr val="002060"/>
                </a:solidFill>
                <a:latin typeface="Times New Roman" panose="02020603050405020304" pitchFamily="18" charset="0"/>
                <a:cs typeface="Times New Roman" panose="02020603050405020304" pitchFamily="18" charset="0"/>
              </a:rPr>
              <a:t>Good</a:t>
            </a:r>
            <a:r>
              <a:rPr lang="zh-TW" altLang="en-US" sz="2800" b="1" dirty="0">
                <a:solidFill>
                  <a:srgbClr val="002060"/>
                </a:solidFill>
                <a:latin typeface="Times New Roman" panose="02020603050405020304" pitchFamily="18" charset="0"/>
                <a:cs typeface="Times New Roman" panose="02020603050405020304" pitchFamily="18" charset="0"/>
              </a:rPr>
              <a:t> </a:t>
            </a:r>
            <a:r>
              <a:rPr lang="en-US" altLang="zh-TW" sz="2800" b="1" dirty="0">
                <a:solidFill>
                  <a:srgbClr val="002060"/>
                </a:solidFill>
                <a:latin typeface="Times New Roman" panose="02020603050405020304" pitchFamily="18" charset="0"/>
                <a:cs typeface="Times New Roman" panose="02020603050405020304" pitchFamily="18" charset="0"/>
              </a:rPr>
              <a:t>Seeds</a:t>
            </a:r>
            <a:r>
              <a:rPr lang="zh-TW" altLang="en-US" sz="2800" b="1" dirty="0">
                <a:solidFill>
                  <a:srgbClr val="002060"/>
                </a:solidFill>
                <a:latin typeface="Times New Roman" panose="02020603050405020304" pitchFamily="18" charset="0"/>
                <a:cs typeface="Times New Roman" panose="02020603050405020304" pitchFamily="18" charset="0"/>
              </a:rPr>
              <a:t> </a:t>
            </a:r>
            <a:r>
              <a:rPr lang="en-US" altLang="zh-TW" sz="2800" b="1" dirty="0">
                <a:solidFill>
                  <a:srgbClr val="002060"/>
                </a:solidFill>
                <a:latin typeface="Times New Roman" panose="02020603050405020304" pitchFamily="18" charset="0"/>
                <a:cs typeface="Times New Roman" panose="02020603050405020304" pitchFamily="18" charset="0"/>
              </a:rPr>
              <a:t>Website</a:t>
            </a:r>
            <a:r>
              <a:rPr lang="zh-TW" altLang="en-US" sz="2800" b="1" dirty="0">
                <a:solidFill>
                  <a:srgbClr val="002060"/>
                </a:solidFill>
                <a:latin typeface="Times New Roman" panose="02020603050405020304" pitchFamily="18" charset="0"/>
                <a:cs typeface="Times New Roman" panose="02020603050405020304" pitchFamily="18" charset="0"/>
              </a:rPr>
              <a:t>   </a:t>
            </a:r>
            <a:r>
              <a:rPr lang="en-US" altLang="zh-TW" sz="2800" b="1" dirty="0">
                <a:solidFill>
                  <a:srgbClr val="002060"/>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https://sowgoodseeds.org</a:t>
            </a:r>
            <a:endParaRPr lang="en-US" altLang="zh-TW" sz="2800" b="1" dirty="0">
              <a:solidFill>
                <a:srgbClr val="002060"/>
              </a:solidFill>
              <a:latin typeface="Times New Roman" panose="02020603050405020304" pitchFamily="18" charset="0"/>
              <a:cs typeface="Times New Roman" panose="02020603050405020304" pitchFamily="18" charset="0"/>
            </a:endParaRPr>
          </a:p>
          <a:p>
            <a:pPr>
              <a:lnSpc>
                <a:spcPts val="2000"/>
              </a:lnSpc>
            </a:pPr>
            <a:endParaRPr lang="en-US" altLang="zh-TW" sz="2800" b="1" dirty="0">
              <a:solidFill>
                <a:srgbClr val="002060"/>
              </a:solidFill>
              <a:latin typeface="Times New Roman" panose="02020603050405020304" pitchFamily="18" charset="0"/>
              <a:cs typeface="Times New Roman" panose="02020603050405020304" pitchFamily="18" charset="0"/>
            </a:endParaRPr>
          </a:p>
          <a:p>
            <a:r>
              <a:rPr lang="en-US" altLang="zh-TW" sz="2800" b="1" dirty="0">
                <a:solidFill>
                  <a:srgbClr val="002060"/>
                </a:solidFill>
                <a:latin typeface="Times New Roman" panose="02020603050405020304" pitchFamily="18" charset="0"/>
                <a:cs typeface="Times New Roman" panose="02020603050405020304" pitchFamily="18" charset="0"/>
              </a:rPr>
              <a:t>Mentor</a:t>
            </a:r>
            <a:r>
              <a:rPr lang="zh-TW" altLang="en-US" sz="2800" b="1" dirty="0">
                <a:solidFill>
                  <a:srgbClr val="002060"/>
                </a:solidFill>
                <a:latin typeface="TSC UKai M TT" panose="02010609030101010101" pitchFamily="49" charset="-122"/>
                <a:ea typeface="TSC UKai M TT" panose="02010609030101010101" pitchFamily="49" charset="-122"/>
                <a:cs typeface="Times New Roman" panose="02020603050405020304" pitchFamily="18" charset="0"/>
              </a:rPr>
              <a:t>   </a:t>
            </a:r>
            <a:r>
              <a:rPr lang="en-US" altLang="zh-TW" sz="2800" b="1" dirty="0">
                <a:solidFill>
                  <a:srgbClr val="002060"/>
                </a:solidFill>
                <a:latin typeface="Times New Roman" panose="02020603050405020304" pitchFamily="18" charset="0"/>
                <a:ea typeface="新細明體" panose="02020500000000000000" pitchFamily="18" charset="-120"/>
                <a:hlinkClick r:id="rId3">
                  <a:extLst>
                    <a:ext uri="{A12FA001-AC4F-418D-AE19-62706E023703}">
                      <ahyp:hlinkClr xmlns:ahyp="http://schemas.microsoft.com/office/drawing/2018/hyperlinkcolor" val="tx"/>
                    </a:ext>
                  </a:extLst>
                </a:hlinkClick>
              </a:rPr>
              <a:t>www.jamessun.net</a:t>
            </a:r>
            <a:r>
              <a:rPr lang="zh-TW" altLang="en-US" sz="2800" b="1" dirty="0">
                <a:solidFill>
                  <a:srgbClr val="002060"/>
                </a:solidFill>
                <a:latin typeface="Times New Roman" panose="02020603050405020304" pitchFamily="18" charset="0"/>
                <a:ea typeface="新細明體" panose="02020500000000000000" pitchFamily="18" charset="-120"/>
              </a:rPr>
              <a:t> </a:t>
            </a:r>
            <a:endParaRPr lang="en-US" altLang="zh-TW" sz="2800" b="1" dirty="0">
              <a:solidFill>
                <a:srgbClr val="002060"/>
              </a:solidFill>
              <a:latin typeface="Times New Roman" panose="02020603050405020304" pitchFamily="18" charset="0"/>
              <a:cs typeface="Times New Roman" panose="02020603050405020304" pitchFamily="18" charset="0"/>
            </a:endParaRPr>
          </a:p>
          <a:p>
            <a:pPr>
              <a:lnSpc>
                <a:spcPts val="2000"/>
              </a:lnSpc>
            </a:pPr>
            <a:endParaRPr lang="en-US" altLang="zh-TW" sz="2800" b="1" dirty="0">
              <a:solidFill>
                <a:srgbClr val="002060"/>
              </a:solidFill>
              <a:latin typeface="Times New Roman" panose="02020603050405020304" pitchFamily="18" charset="0"/>
              <a:cs typeface="Times New Roman" panose="02020603050405020304" pitchFamily="18" charset="0"/>
            </a:endParaRPr>
          </a:p>
          <a:p>
            <a:pPr>
              <a:lnSpc>
                <a:spcPts val="3000"/>
              </a:lnSpc>
            </a:pPr>
            <a:r>
              <a:rPr lang="en-US" altLang="zh-TW" sz="2800" b="1" dirty="0">
                <a:solidFill>
                  <a:srgbClr val="002060"/>
                </a:solidFill>
                <a:latin typeface="Times New Roman" panose="02020603050405020304" pitchFamily="18" charset="0"/>
                <a:cs typeface="Times New Roman" panose="02020603050405020304" pitchFamily="18" charset="0"/>
              </a:rPr>
              <a:t>Email  </a:t>
            </a:r>
          </a:p>
          <a:p>
            <a:pPr>
              <a:lnSpc>
                <a:spcPts val="3000"/>
              </a:lnSpc>
            </a:pPr>
            <a:r>
              <a:rPr lang="en-US" altLang="zh-TW" sz="2800" b="1" dirty="0">
                <a:solidFill>
                  <a:srgbClr val="002060"/>
                </a:solidFill>
                <a:latin typeface="Times New Roman" panose="02020603050405020304" pitchFamily="18" charset="0"/>
                <a:cs typeface="Times New Roman" panose="02020603050405020304" pitchFamily="18" charset="0"/>
              </a:rPr>
              <a:t>james_c_sun@yahoo.com</a:t>
            </a:r>
          </a:p>
          <a:p>
            <a:pPr>
              <a:lnSpc>
                <a:spcPts val="2000"/>
              </a:lnSpc>
            </a:pPr>
            <a:endParaRPr lang="en-US" altLang="zh-TW" sz="2800" dirty="0">
              <a:latin typeface="Times New Roman" panose="02020603050405020304" pitchFamily="18" charset="0"/>
              <a:cs typeface="Times New Roman" panose="02020603050405020304" pitchFamily="18" charset="0"/>
            </a:endParaRPr>
          </a:p>
          <a:p>
            <a:r>
              <a:rPr lang="en-US" altLang="zh-TW" sz="2800" b="1" dirty="0">
                <a:solidFill>
                  <a:srgbClr val="002060"/>
                </a:solidFill>
                <a:latin typeface="Times New Roman" panose="02020603050405020304" pitchFamily="18" charset="0"/>
                <a:cs typeface="Times New Roman" panose="02020603050405020304" pitchFamily="18" charset="0"/>
              </a:rPr>
              <a:t>Line: </a:t>
            </a:r>
            <a:r>
              <a:rPr lang="en-US" altLang="zh-TW" sz="2800" b="1" dirty="0" err="1">
                <a:solidFill>
                  <a:srgbClr val="002060"/>
                </a:solidFill>
                <a:latin typeface="Times New Roman" panose="02020603050405020304" pitchFamily="18" charset="0"/>
                <a:cs typeface="Times New Roman" panose="02020603050405020304" pitchFamily="18" charset="0"/>
              </a:rPr>
              <a:t>jimcsun</a:t>
            </a:r>
            <a:endParaRPr lang="en-US" altLang="zh-TW" sz="2800" b="1" dirty="0">
              <a:solidFill>
                <a:srgbClr val="002060"/>
              </a:solidFill>
              <a:latin typeface="Times New Roman" panose="02020603050405020304" pitchFamily="18" charset="0"/>
              <a:cs typeface="Times New Roman" panose="02020603050405020304" pitchFamily="18" charset="0"/>
            </a:endParaRPr>
          </a:p>
          <a:p>
            <a:pPr>
              <a:lnSpc>
                <a:spcPts val="2000"/>
              </a:lnSpc>
            </a:pPr>
            <a:endParaRPr lang="en-US" sz="2800" b="1" dirty="0">
              <a:solidFill>
                <a:srgbClr val="002060"/>
              </a:solidFill>
              <a:latin typeface="Times New Roman" panose="02020603050405020304" pitchFamily="18" charset="0"/>
              <a:cs typeface="Times New Roman" panose="02020603050405020304" pitchFamily="18" charset="0"/>
            </a:endParaRPr>
          </a:p>
          <a:p>
            <a:r>
              <a:rPr lang="en-US" sz="2800" b="1" dirty="0">
                <a:solidFill>
                  <a:srgbClr val="002060"/>
                </a:solidFill>
                <a:latin typeface="Times New Roman" panose="02020603050405020304" pitchFamily="18" charset="0"/>
                <a:cs typeface="Times New Roman" panose="02020603050405020304" pitchFamily="18" charset="0"/>
              </a:rPr>
              <a:t>Phone: 510 825-8842</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A8948-4C3A-655C-3EF6-81F84B0822C5}"/>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Future of Missions is … </a:t>
            </a:r>
            <a:r>
              <a:rPr lang="zh-TW" altLang="en-US" sz="4000" b="1">
                <a:solidFill>
                  <a:srgbClr val="FFFFFF"/>
                </a:solidFill>
                <a:latin typeface="DengXian" panose="02010600030101010101" pitchFamily="2" charset="-122"/>
                <a:ea typeface="DengXian" panose="02010600030101010101" pitchFamily="2" charset="-122"/>
              </a:rPr>
              <a:t>宣教的未来</a:t>
            </a:r>
            <a:endParaRPr lang="en-US" sz="4000">
              <a:solidFill>
                <a:srgbClr val="FFFFFF"/>
              </a:solidFill>
            </a:endParaRPr>
          </a:p>
        </p:txBody>
      </p:sp>
      <p:sp>
        <p:nvSpPr>
          <p:cNvPr id="3" name="Content Placeholder 2">
            <a:extLst>
              <a:ext uri="{FF2B5EF4-FFF2-40B4-BE49-F238E27FC236}">
                <a16:creationId xmlns:a16="http://schemas.microsoft.com/office/drawing/2014/main" id="{1D770017-FAEF-509E-F3E2-63BC1AEE98B4}"/>
              </a:ext>
            </a:extLst>
          </p:cNvPr>
          <p:cNvSpPr>
            <a:spLocks noGrp="1"/>
          </p:cNvSpPr>
          <p:nvPr>
            <p:ph idx="1"/>
          </p:nvPr>
        </p:nvSpPr>
        <p:spPr>
          <a:xfrm>
            <a:off x="307668" y="1171630"/>
            <a:ext cx="11605658" cy="3487784"/>
          </a:xfrm>
        </p:spPr>
        <p:txBody>
          <a:bodyPr anchor="ctr">
            <a:normAutofit fontScale="70000" lnSpcReduction="20000"/>
          </a:bodyPr>
          <a:lstStyle/>
          <a:p>
            <a:pPr marL="0" indent="0">
              <a:buNone/>
            </a:pPr>
            <a:r>
              <a:rPr lang="zh-TW" altLang="en-US" sz="30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後西方                                                       </a:t>
            </a:r>
            <a:r>
              <a:rPr lang="en-US" sz="30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Post Western</a:t>
            </a:r>
          </a:p>
          <a:p>
            <a:pPr marL="0" indent="0">
              <a:buNone/>
            </a:pPr>
            <a:r>
              <a:rPr lang="zh-TW" altLang="en-US" sz="30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本土化                                                       </a:t>
            </a:r>
            <a:r>
              <a:rPr lang="en-US" sz="30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Indigenous</a:t>
            </a:r>
          </a:p>
          <a:p>
            <a:pPr marL="0" indent="0">
              <a:buNone/>
            </a:pPr>
            <a:r>
              <a:rPr lang="zh-TW" altLang="en-US" sz="30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整體性                                                       </a:t>
            </a:r>
            <a:r>
              <a:rPr lang="en-US" sz="30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Integral</a:t>
            </a:r>
          </a:p>
          <a:p>
            <a:pPr marL="0" indent="0">
              <a:buNone/>
            </a:pPr>
            <a:r>
              <a:rPr lang="zh-TW" altLang="en-US" sz="30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接待性強的                                               </a:t>
            </a:r>
            <a:r>
              <a:rPr lang="en-US" sz="30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Hospitable</a:t>
            </a:r>
          </a:p>
          <a:p>
            <a:pPr marL="0" indent="0">
              <a:buNone/>
            </a:pPr>
            <a:r>
              <a:rPr lang="zh-TW" altLang="en-US" sz="30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多中心，從每個人到每個地方               </a:t>
            </a:r>
            <a:r>
              <a:rPr lang="en-US" sz="30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Polycentric, from everyone to</a:t>
            </a:r>
            <a:r>
              <a:rPr lang="zh-TW" altLang="en-US" sz="30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 </a:t>
            </a:r>
            <a:r>
              <a:rPr lang="en-US" sz="30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everywhere </a:t>
            </a:r>
            <a:r>
              <a:rPr lang="zh-TW" altLang="en-US" sz="30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                                                                            </a:t>
            </a:r>
            <a:endParaRPr lang="en-US" altLang="zh-TW" sz="30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a:p>
            <a:pPr marL="0" indent="0">
              <a:buNone/>
            </a:pPr>
            <a:endParaRPr lang="en-US" altLang="zh-TW" sz="30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a:p>
            <a:pPr marL="0" indent="0">
              <a:lnSpc>
                <a:spcPct val="70000"/>
              </a:lnSpc>
              <a:buNone/>
            </a:pPr>
            <a:r>
              <a:rPr lang="en-US" altLang="zh-TW" sz="24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Source: Daniel Low  </a:t>
            </a:r>
            <a:r>
              <a:rPr lang="zh-TW" altLang="en-US" sz="24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劉浩宇博士  </a:t>
            </a:r>
            <a:endParaRPr lang="en-US" altLang="zh-TW" sz="24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a:p>
            <a:pPr marL="0" indent="0">
              <a:lnSpc>
                <a:spcPct val="70000"/>
              </a:lnSpc>
              <a:buNone/>
            </a:pPr>
            <a:endParaRPr lang="en-US" altLang="zh-TW" sz="24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a:p>
            <a:pPr marL="0" indent="0">
              <a:lnSpc>
                <a:spcPct val="70000"/>
              </a:lnSpc>
              <a:buNone/>
            </a:pPr>
            <a:r>
              <a:rPr lang="en-US" sz="2000" b="1" dirty="0">
                <a:solidFill>
                  <a:srgbClr val="002060"/>
                </a:solidFill>
                <a:latin typeface="Times New Roman" panose="02020603050405020304" pitchFamily="18" charset="0"/>
                <a:cs typeface="Times New Roman" panose="02020603050405020304" pitchFamily="18" charset="0"/>
              </a:rPr>
              <a:t>Excerpted from</a:t>
            </a:r>
            <a:r>
              <a:rPr lang="zh-CN" altLang="en-US" sz="2000" b="1" dirty="0">
                <a:solidFill>
                  <a:srgbClr val="002060"/>
                </a:solidFill>
                <a:latin typeface="Times New Roman" panose="02020603050405020304" pitchFamily="18" charset="0"/>
                <a:cs typeface="Times New Roman" panose="02020603050405020304" pitchFamily="18" charset="0"/>
              </a:rPr>
              <a:t> </a:t>
            </a:r>
            <a:r>
              <a:rPr lang="en-US" sz="2000" b="1" dirty="0">
                <a:solidFill>
                  <a:srgbClr val="002060"/>
                </a:solidFill>
                <a:latin typeface="Times New Roman" panose="02020603050405020304" pitchFamily="18" charset="0"/>
                <a:cs typeface="Times New Roman" panose="02020603050405020304" pitchFamily="18" charset="0"/>
              </a:rPr>
              <a:t>Johnson, T. (2024) The Future of Missions is Global (Keynote Address EMS National Conference 2024, Dallas, TX)</a:t>
            </a:r>
          </a:p>
          <a:p>
            <a:pPr marL="0" indent="0">
              <a:lnSpc>
                <a:spcPct val="70000"/>
              </a:lnSpc>
              <a:buNone/>
            </a:pPr>
            <a:endParaRPr lang="en-US" altLang="zh-TW" sz="24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a:p>
            <a:pPr marL="0" indent="0">
              <a:lnSpc>
                <a:spcPct val="70000"/>
              </a:lnSpc>
              <a:buNone/>
            </a:pPr>
            <a:r>
              <a:rPr lang="zh-TW" altLang="en-US" sz="1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 </a:t>
            </a:r>
            <a:endParaRPr lang="en-US" altLang="zh-TW" sz="1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p:txBody>
      </p:sp>
      <p:sp>
        <p:nvSpPr>
          <p:cNvPr id="6" name="TextBox 5">
            <a:extLst>
              <a:ext uri="{FF2B5EF4-FFF2-40B4-BE49-F238E27FC236}">
                <a16:creationId xmlns:a16="http://schemas.microsoft.com/office/drawing/2014/main" id="{39A9DA8E-3D9C-CFD6-7FAB-078469BEF7A5}"/>
              </a:ext>
            </a:extLst>
          </p:cNvPr>
          <p:cNvSpPr txBox="1"/>
          <p:nvPr/>
        </p:nvSpPr>
        <p:spPr>
          <a:xfrm>
            <a:off x="307668" y="389691"/>
            <a:ext cx="3885509" cy="584775"/>
          </a:xfrm>
          <a:prstGeom prst="rect">
            <a:avLst/>
          </a:prstGeom>
          <a:noFill/>
        </p:spPr>
        <p:txBody>
          <a:bodyPr wrap="square">
            <a:spAutoFit/>
          </a:bodyPr>
          <a:lstStyle/>
          <a:p>
            <a:r>
              <a:rPr lang="zh-TW" altLang="en-US" sz="3200" b="1" dirty="0">
                <a:solidFill>
                  <a:srgbClr val="00B050"/>
                </a:solidFill>
                <a:latin typeface="TSC UKai M TT" panose="02010609030101010101" pitchFamily="49" charset="-122"/>
                <a:ea typeface="TSC UKai M TT" panose="02010609030101010101" pitchFamily="49" charset="-122"/>
              </a:rPr>
              <a:t>順應國度轉化的宣教</a:t>
            </a:r>
            <a:endParaRPr lang="en-US" sz="3200" b="1" dirty="0">
              <a:solidFill>
                <a:srgbClr val="00B050"/>
              </a:solidFill>
              <a:latin typeface="TSC UKai M TT" panose="02010609030101010101" pitchFamily="49" charset="-122"/>
              <a:ea typeface="TSC UKai M TT" panose="02010609030101010101" pitchFamily="49" charset="-122"/>
            </a:endParaRPr>
          </a:p>
        </p:txBody>
      </p:sp>
      <p:sp>
        <p:nvSpPr>
          <p:cNvPr id="8" name="TextBox 7">
            <a:extLst>
              <a:ext uri="{FF2B5EF4-FFF2-40B4-BE49-F238E27FC236}">
                <a16:creationId xmlns:a16="http://schemas.microsoft.com/office/drawing/2014/main" id="{8E8E7EC9-905F-D464-55E3-46A8599ADE9C}"/>
              </a:ext>
            </a:extLst>
          </p:cNvPr>
          <p:cNvSpPr txBox="1"/>
          <p:nvPr/>
        </p:nvSpPr>
        <p:spPr>
          <a:xfrm>
            <a:off x="4961652" y="389691"/>
            <a:ext cx="6752399" cy="584775"/>
          </a:xfrm>
          <a:prstGeom prst="rect">
            <a:avLst/>
          </a:prstGeom>
          <a:noFill/>
        </p:spPr>
        <p:txBody>
          <a:bodyPr wrap="square">
            <a:spAutoFit/>
          </a:bodyPr>
          <a:lstStyle/>
          <a:p>
            <a:r>
              <a:rPr lang="en-US" altLang="zh-TW"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Mission as Kingdom Transformation  </a:t>
            </a:r>
            <a:endParaRPr lang="en-US"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endParaRPr>
          </a:p>
        </p:txBody>
      </p:sp>
    </p:spTree>
    <p:extLst>
      <p:ext uri="{BB962C8B-B14F-4D97-AF65-F5344CB8AC3E}">
        <p14:creationId xmlns:p14="http://schemas.microsoft.com/office/powerpoint/2010/main" val="5035058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Box 4">
            <a:extLst>
              <a:ext uri="{FF2B5EF4-FFF2-40B4-BE49-F238E27FC236}">
                <a16:creationId xmlns:a16="http://schemas.microsoft.com/office/drawing/2014/main" id="{1FDD5F49-9F05-2AB1-4858-DA62CDFD824A}"/>
              </a:ext>
            </a:extLst>
          </p:cNvPr>
          <p:cNvSpPr txBox="1">
            <a:spLocks noChangeArrowheads="1"/>
          </p:cNvSpPr>
          <p:nvPr/>
        </p:nvSpPr>
        <p:spPr bwMode="auto">
          <a:xfrm>
            <a:off x="534988" y="241119"/>
            <a:ext cx="5113337" cy="2282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fontAlgn="b">
              <a:lnSpc>
                <a:spcPct val="150000"/>
              </a:lnSpc>
            </a:pPr>
            <a:r>
              <a:rPr lang="zh-TW" altLang="en-US" sz="4400" b="1" i="0" u="none" strike="noStrike" baseline="0" dirty="0">
                <a:solidFill>
                  <a:srgbClr val="00B050"/>
                </a:solidFill>
                <a:latin typeface="TSC UKai M TT" panose="02010609030101010101" pitchFamily="49" charset="-122"/>
                <a:ea typeface="TSC UKai M TT" panose="02010609030101010101" pitchFamily="49" charset="-122"/>
              </a:rPr>
              <a:t>     </a:t>
            </a:r>
            <a:r>
              <a:rPr lang="zh-TW" altLang="en-US" sz="3600" b="1" i="0" u="none" strike="noStrike" baseline="0" dirty="0">
                <a:solidFill>
                  <a:srgbClr val="00B050"/>
                </a:solidFill>
                <a:latin typeface="TSC UKai M TT" panose="02010609030101010101" pitchFamily="49" charset="-122"/>
                <a:ea typeface="TSC UKai M TT" panose="02010609030101010101" pitchFamily="49" charset="-122"/>
              </a:rPr>
              <a:t>突破一切的攔阻</a:t>
            </a:r>
            <a:endParaRPr lang="en-US" altLang="zh-TW" sz="36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endParaRPr>
          </a:p>
          <a:p>
            <a:pPr fontAlgn="b">
              <a:lnSpc>
                <a:spcPct val="150000"/>
              </a:lnSpc>
            </a:pPr>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        願神祝福大家         </a:t>
            </a:r>
            <a:endPar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a:p>
            <a:pPr fontAlgn="b">
              <a:lnSpc>
                <a:spcPct val="150000"/>
              </a:lnSpc>
            </a:pPr>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        我們同心禱告</a:t>
            </a:r>
            <a:endParaRPr lang="en-US" altLang="zh-TW" sz="2800" dirty="0">
              <a:solidFill>
                <a:srgbClr val="002060"/>
              </a:solidFill>
              <a:latin typeface="TSC UKai M TT" panose="02010609030101010101" pitchFamily="49" charset="-122"/>
              <a:ea typeface="TSC UKai M TT" panose="02010609030101010101" pitchFamily="49" charset="-122"/>
              <a:cs typeface="Times New Roman" panose="02020603050405020304" pitchFamily="18" charset="0"/>
            </a:endParaRPr>
          </a:p>
        </p:txBody>
      </p:sp>
      <p:pic>
        <p:nvPicPr>
          <p:cNvPr id="58372" name="Picture 2">
            <a:extLst>
              <a:ext uri="{FF2B5EF4-FFF2-40B4-BE49-F238E27FC236}">
                <a16:creationId xmlns:a16="http://schemas.microsoft.com/office/drawing/2014/main" id="{2C3FA929-8EDB-B300-44C8-C3D72702F8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0417" y="4023361"/>
            <a:ext cx="929905" cy="1580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3">
            <a:extLst>
              <a:ext uri="{FF2B5EF4-FFF2-40B4-BE49-F238E27FC236}">
                <a16:creationId xmlns:a16="http://schemas.microsoft.com/office/drawing/2014/main" id="{D00306F5-1485-872A-EBE5-56A39E4F85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6070" y="3648076"/>
            <a:ext cx="1712912"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E3645CA3-4D7D-6792-79FE-695EE26E9503}"/>
              </a:ext>
            </a:extLst>
          </p:cNvPr>
          <p:cNvSpPr txBox="1"/>
          <p:nvPr/>
        </p:nvSpPr>
        <p:spPr>
          <a:xfrm>
            <a:off x="5512526" y="441001"/>
            <a:ext cx="4963885" cy="2005229"/>
          </a:xfrm>
          <a:prstGeom prst="rect">
            <a:avLst/>
          </a:prstGeom>
          <a:noFill/>
        </p:spPr>
        <p:txBody>
          <a:bodyPr wrap="square">
            <a:spAutoFit/>
          </a:bodyPr>
          <a:lstStyle/>
          <a:p>
            <a:pPr fontAlgn="b">
              <a:lnSpc>
                <a:spcPct val="150000"/>
              </a:lnSpc>
            </a:pPr>
            <a:r>
              <a:rPr lang="en-US" altLang="zh-TW" sz="3200" b="1" dirty="0">
                <a:solidFill>
                  <a:srgbClr val="00B050"/>
                </a:solidFill>
                <a:latin typeface="Times New Roman" panose="02020603050405020304" pitchFamily="18" charset="0"/>
                <a:cs typeface="Times New Roman" panose="02020603050405020304" pitchFamily="18" charset="0"/>
              </a:rPr>
              <a:t>Mission Breakthrough</a:t>
            </a:r>
            <a:endParaRPr lang="en-US" sz="3200" b="1" dirty="0">
              <a:solidFill>
                <a:srgbClr val="00B050"/>
              </a:solidFill>
              <a:latin typeface="Times New Roman" panose="02020603050405020304" pitchFamily="18" charset="0"/>
              <a:cs typeface="Times New Roman" panose="02020603050405020304" pitchFamily="18" charset="0"/>
            </a:endParaRPr>
          </a:p>
          <a:p>
            <a:pPr fontAlgn="b">
              <a:lnSpc>
                <a:spcPct val="150000"/>
              </a:lnSpc>
            </a:pPr>
            <a:r>
              <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           God bless you</a:t>
            </a:r>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         </a:t>
            </a:r>
            <a:endPar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a:p>
            <a:pPr fontAlgn="b">
              <a:lnSpc>
                <a:spcPct val="150000"/>
              </a:lnSpc>
            </a:pPr>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            </a:t>
            </a:r>
            <a:r>
              <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Shall we pray</a:t>
            </a:r>
            <a:endParaRPr lang="en-US" altLang="zh-TW" sz="2800" dirty="0">
              <a:solidFill>
                <a:srgbClr val="002060"/>
              </a:solidFill>
              <a:latin typeface="TSC UKai M TT" panose="02010609030101010101" pitchFamily="49" charset="-122"/>
              <a:ea typeface="TSC UKai M TT" panose="02010609030101010101" pitchFamily="49" charset="-122"/>
              <a:cs typeface="Times New Roman" panose="02020603050405020304" pitchFamily="18" charset="0"/>
            </a:endParaRPr>
          </a:p>
        </p:txBody>
      </p:sp>
      <p:pic>
        <p:nvPicPr>
          <p:cNvPr id="6" name="Picture 5">
            <a:extLst>
              <a:ext uri="{FF2B5EF4-FFF2-40B4-BE49-F238E27FC236}">
                <a16:creationId xmlns:a16="http://schemas.microsoft.com/office/drawing/2014/main" id="{AFCD982B-C243-CD53-F066-C677978D76D9}"/>
              </a:ext>
            </a:extLst>
          </p:cNvPr>
          <p:cNvPicPr>
            <a:picLocks noChangeAspect="1"/>
          </p:cNvPicPr>
          <p:nvPr/>
        </p:nvPicPr>
        <p:blipFill>
          <a:blip r:embed="rId4"/>
          <a:stretch>
            <a:fillRect/>
          </a:stretch>
        </p:blipFill>
        <p:spPr>
          <a:xfrm>
            <a:off x="7320232" y="4021389"/>
            <a:ext cx="1026933" cy="15824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8A5FC-7AB7-4BC0-96FB-0DCC8B16F7F2}"/>
              </a:ext>
            </a:extLst>
          </p:cNvPr>
          <p:cNvSpPr>
            <a:spLocks noGrp="1"/>
          </p:cNvSpPr>
          <p:nvPr>
            <p:ph type="ctrTitle"/>
          </p:nvPr>
        </p:nvSpPr>
        <p:spPr>
          <a:xfrm>
            <a:off x="408150" y="121356"/>
            <a:ext cx="5581218" cy="642786"/>
          </a:xfrm>
        </p:spPr>
        <p:txBody>
          <a:bodyPr>
            <a:normAutofit/>
          </a:bodyPr>
          <a:lstStyle/>
          <a:p>
            <a:r>
              <a:rPr lang="zh-TW" altLang="en-US" sz="3200" b="1" i="0" u="none" strike="noStrike" baseline="0" dirty="0">
                <a:solidFill>
                  <a:srgbClr val="00B050"/>
                </a:solidFill>
                <a:latin typeface="TSC UKai M TT" panose="02010609030101010101" pitchFamily="49" charset="-122"/>
                <a:ea typeface="TSC UKai M TT" panose="02010609030101010101" pitchFamily="49" charset="-122"/>
              </a:rPr>
              <a:t>為何要參與宣教</a:t>
            </a:r>
            <a:r>
              <a:rPr lang="en-US" altLang="zh-TW" sz="3200" b="1" i="0" u="none" strike="noStrike" baseline="0"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a:t>
            </a:r>
            <a:endParaRPr lang="en-US" sz="3200"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endParaRPr>
          </a:p>
        </p:txBody>
      </p:sp>
      <p:graphicFrame>
        <p:nvGraphicFramePr>
          <p:cNvPr id="12" name="内容占位符 3">
            <a:extLst>
              <a:ext uri="{FF2B5EF4-FFF2-40B4-BE49-F238E27FC236}">
                <a16:creationId xmlns:a16="http://schemas.microsoft.com/office/drawing/2014/main" id="{CE4D5C51-6972-0EEE-80A0-B08CFE2412FE}"/>
              </a:ext>
            </a:extLst>
          </p:cNvPr>
          <p:cNvGraphicFramePr>
            <a:graphicFrameLocks/>
          </p:cNvGraphicFramePr>
          <p:nvPr/>
        </p:nvGraphicFramePr>
        <p:xfrm>
          <a:off x="1444029" y="849086"/>
          <a:ext cx="3509461" cy="38421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4F000F8B-6095-9372-D93E-E4905D66D7E5}"/>
              </a:ext>
            </a:extLst>
          </p:cNvPr>
          <p:cNvPicPr>
            <a:picLocks noChangeAspect="1"/>
          </p:cNvPicPr>
          <p:nvPr/>
        </p:nvPicPr>
        <p:blipFill>
          <a:blip r:embed="rId8"/>
          <a:stretch>
            <a:fillRect/>
          </a:stretch>
        </p:blipFill>
        <p:spPr>
          <a:xfrm>
            <a:off x="3357060" y="5409336"/>
            <a:ext cx="1596430" cy="1199155"/>
          </a:xfrm>
          <a:prstGeom prst="rect">
            <a:avLst/>
          </a:prstGeom>
        </p:spPr>
      </p:pic>
      <p:graphicFrame>
        <p:nvGraphicFramePr>
          <p:cNvPr id="7" name="内容占位符 3">
            <a:extLst>
              <a:ext uri="{FF2B5EF4-FFF2-40B4-BE49-F238E27FC236}">
                <a16:creationId xmlns:a16="http://schemas.microsoft.com/office/drawing/2014/main" id="{FEB01BD1-0D9C-D161-2CFD-961D2DFD88D2}"/>
              </a:ext>
            </a:extLst>
          </p:cNvPr>
          <p:cNvGraphicFramePr>
            <a:graphicFrameLocks/>
          </p:cNvGraphicFramePr>
          <p:nvPr/>
        </p:nvGraphicFramePr>
        <p:xfrm>
          <a:off x="6763885" y="906784"/>
          <a:ext cx="3509461" cy="384219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0" name="TextBox 9">
            <a:extLst>
              <a:ext uri="{FF2B5EF4-FFF2-40B4-BE49-F238E27FC236}">
                <a16:creationId xmlns:a16="http://schemas.microsoft.com/office/drawing/2014/main" id="{BC2E52FC-4FEA-EA47-F772-F5DE56F4D359}"/>
              </a:ext>
            </a:extLst>
          </p:cNvPr>
          <p:cNvSpPr txBox="1"/>
          <p:nvPr/>
        </p:nvSpPr>
        <p:spPr>
          <a:xfrm>
            <a:off x="7083335" y="322009"/>
            <a:ext cx="2870562" cy="584775"/>
          </a:xfrm>
          <a:prstGeom prst="rect">
            <a:avLst/>
          </a:prstGeom>
          <a:noFill/>
        </p:spPr>
        <p:txBody>
          <a:bodyPr wrap="square">
            <a:spAutoFit/>
          </a:bodyPr>
          <a:lstStyle/>
          <a:p>
            <a:r>
              <a:rPr lang="en-US" altLang="zh-TW" sz="3200" b="1" dirty="0">
                <a:solidFill>
                  <a:srgbClr val="00B050"/>
                </a:solidFill>
                <a:latin typeface="Times New Roman" panose="02020603050405020304" pitchFamily="18" charset="0"/>
                <a:cs typeface="Times New Roman" panose="02020603050405020304" pitchFamily="18" charset="0"/>
              </a:rPr>
              <a:t>Why Mission?</a:t>
            </a:r>
            <a:endParaRPr lang="en-US" sz="3200" b="1" dirty="0">
              <a:solidFill>
                <a:srgbClr val="00B050"/>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961238A3-4EA0-C7CE-E447-4D94CBA86279}"/>
              </a:ext>
            </a:extLst>
          </p:cNvPr>
          <p:cNvPicPr>
            <a:picLocks noChangeAspect="1"/>
          </p:cNvPicPr>
          <p:nvPr/>
        </p:nvPicPr>
        <p:blipFill>
          <a:blip r:embed="rId14"/>
          <a:stretch>
            <a:fillRect/>
          </a:stretch>
        </p:blipFill>
        <p:spPr>
          <a:xfrm>
            <a:off x="6692768" y="5333749"/>
            <a:ext cx="1030702" cy="1629490"/>
          </a:xfrm>
          <a:prstGeom prst="rect">
            <a:avLst/>
          </a:prstGeom>
        </p:spPr>
      </p:pic>
    </p:spTree>
    <p:extLst>
      <p:ext uri="{BB962C8B-B14F-4D97-AF65-F5344CB8AC3E}">
        <p14:creationId xmlns:p14="http://schemas.microsoft.com/office/powerpoint/2010/main" val="4734050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8A5FC-7AB7-4BC0-96FB-0DCC8B16F7F2}"/>
              </a:ext>
            </a:extLst>
          </p:cNvPr>
          <p:cNvSpPr>
            <a:spLocks noGrp="1"/>
          </p:cNvSpPr>
          <p:nvPr>
            <p:ph type="ctrTitle"/>
          </p:nvPr>
        </p:nvSpPr>
        <p:spPr>
          <a:xfrm>
            <a:off x="229437" y="110011"/>
            <a:ext cx="4526741" cy="703943"/>
          </a:xfrm>
        </p:spPr>
        <p:txBody>
          <a:bodyPr>
            <a:normAutofit/>
          </a:bodyPr>
          <a:lstStyle/>
          <a:p>
            <a:r>
              <a:rPr lang="zh-TW" altLang="en-US" sz="3200" b="1" i="0" u="none" strike="noStrike" baseline="0" dirty="0">
                <a:solidFill>
                  <a:srgbClr val="00B050"/>
                </a:solidFill>
                <a:latin typeface="TSC UKai M TT" panose="02010609030101010101" pitchFamily="49" charset="-122"/>
                <a:ea typeface="TSC UKai M TT" panose="02010609030101010101" pitchFamily="49" charset="-122"/>
              </a:rPr>
              <a:t>一</a:t>
            </a:r>
            <a:r>
              <a:rPr lang="zh-TW" sz="3200" b="1" kern="100" dirty="0">
                <a:solidFill>
                  <a:srgbClr val="00B050"/>
                </a:solidFill>
                <a:effectLst/>
                <a:latin typeface="Times New Roman" panose="02020603050405020304" pitchFamily="18" charset="0"/>
                <a:ea typeface="TSC UKai M TT" panose="02010609030101010101" pitchFamily="49" charset="-122"/>
                <a:cs typeface="Times New Roman" panose="02020603050405020304" pitchFamily="18" charset="0"/>
              </a:rPr>
              <a:t>、</a:t>
            </a:r>
            <a:r>
              <a:rPr lang="zh-TW" altLang="en-US" sz="3200" b="1" i="0" u="none" strike="noStrike" baseline="0" dirty="0">
                <a:solidFill>
                  <a:srgbClr val="00B050"/>
                </a:solidFill>
                <a:latin typeface="TSC UKai M TT" panose="02010609030101010101" pitchFamily="49" charset="-122"/>
                <a:ea typeface="TSC UKai M TT" panose="02010609030101010101" pitchFamily="49" charset="-122"/>
              </a:rPr>
              <a:t> 為何要參與宣教</a:t>
            </a:r>
            <a:r>
              <a:rPr lang="en-US" altLang="zh-TW" sz="3200" b="1" i="0" u="none" strike="noStrike" baseline="0"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a:t>
            </a:r>
            <a:endParaRPr lang="en-US" sz="3200"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endParaRPr>
          </a:p>
        </p:txBody>
      </p:sp>
      <p:sp>
        <p:nvSpPr>
          <p:cNvPr id="3" name="Subtitle 2">
            <a:extLst>
              <a:ext uri="{FF2B5EF4-FFF2-40B4-BE49-F238E27FC236}">
                <a16:creationId xmlns:a16="http://schemas.microsoft.com/office/drawing/2014/main" id="{ECCDD3DB-CD0A-4482-A566-4E303E9C9216}"/>
              </a:ext>
            </a:extLst>
          </p:cNvPr>
          <p:cNvSpPr>
            <a:spLocks noGrp="1"/>
          </p:cNvSpPr>
          <p:nvPr>
            <p:ph type="subTitle" idx="1"/>
          </p:nvPr>
        </p:nvSpPr>
        <p:spPr>
          <a:xfrm>
            <a:off x="471979" y="977765"/>
            <a:ext cx="4526741" cy="3543596"/>
          </a:xfrm>
        </p:spPr>
        <p:txBody>
          <a:bodyPr>
            <a:normAutofit/>
          </a:bodyPr>
          <a:lstStyle/>
          <a:p>
            <a:pPr marL="404813" indent="-404813" algn="l">
              <a:buFont typeface="+mj-lt"/>
              <a:buAutoNum type="arabicPeriod"/>
            </a:pPr>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應許</a:t>
            </a:r>
            <a:r>
              <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a:t>
            </a:r>
            <a:r>
              <a:rPr lang="zh-TW" altLang="en-US" sz="2800" b="1" dirty="0">
                <a:solidFill>
                  <a:srgbClr val="002060"/>
                </a:solidFill>
                <a:latin typeface="TSC UKai M TT" panose="02010609030101010101" pitchFamily="49" charset="-122"/>
                <a:ea typeface="TSC UKai M TT" panose="02010609030101010101" pitchFamily="49" charset="-122"/>
              </a:rPr>
              <a:t>遵守大使命得應許</a:t>
            </a:r>
            <a:endParaRPr lang="en-US" sz="2800" b="1" i="0" u="none" strike="noStrike" baseline="0" dirty="0">
              <a:solidFill>
                <a:srgbClr val="002060"/>
              </a:solidFill>
              <a:latin typeface="TSC UKai M TT" panose="02010609030101010101" pitchFamily="49" charset="-122"/>
              <a:ea typeface="TSC UKai M TT" panose="02010609030101010101" pitchFamily="49" charset="-122"/>
            </a:endParaRPr>
          </a:p>
          <a:p>
            <a:pPr marL="404813" indent="-404813" algn="l">
              <a:buFont typeface="+mj-lt"/>
              <a:buAutoNum type="arabicPeriod"/>
            </a:pPr>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順服</a:t>
            </a:r>
            <a:r>
              <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a:t>
            </a:r>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基督徒都應該參與</a:t>
            </a:r>
            <a:endPar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a:p>
            <a:pPr marL="404813" indent="-404813" algn="l">
              <a:buFont typeface="+mj-lt"/>
              <a:buAutoNum type="arabicPeriod"/>
            </a:pPr>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聽從</a:t>
            </a:r>
            <a:r>
              <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a:t>
            </a:r>
            <a:r>
              <a:rPr lang="zh-TW" altLang="en-US" sz="2800" b="1" i="0" u="none" strike="noStrike" baseline="0" dirty="0">
                <a:solidFill>
                  <a:srgbClr val="002060"/>
                </a:solidFill>
                <a:latin typeface="TSC UKai M TT" panose="02010609030101010101" pitchFamily="49" charset="-122"/>
                <a:ea typeface="TSC UKai M TT" panose="02010609030101010101" pitchFamily="49" charset="-122"/>
              </a:rPr>
              <a:t>聖靈向等候的人說</a:t>
            </a:r>
            <a:endParaRPr lang="en-US" altLang="zh-TW" sz="2800" b="1" i="0" u="none" strike="noStrike" baseline="0" dirty="0">
              <a:solidFill>
                <a:srgbClr val="002060"/>
              </a:solidFill>
              <a:latin typeface="TSC UKai M TT" panose="02010609030101010101" pitchFamily="49" charset="-122"/>
              <a:ea typeface="TSC UKai M TT" panose="02010609030101010101" pitchFamily="49" charset="-122"/>
            </a:endParaRPr>
          </a:p>
          <a:p>
            <a:pPr marL="404813" indent="-404813" algn="l">
              <a:buFont typeface="+mj-lt"/>
              <a:buAutoNum type="arabicPeriod"/>
            </a:pPr>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心態</a:t>
            </a:r>
            <a:r>
              <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a:t>
            </a:r>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我們都欠福音</a:t>
            </a:r>
            <a:r>
              <a:rPr lang="zh-TW" altLang="en-US" sz="2800" b="1" dirty="0">
                <a:solidFill>
                  <a:srgbClr val="002060"/>
                </a:solidFill>
                <a:latin typeface="TSC UKai M TT" panose="02010609030101010101" pitchFamily="49" charset="-122"/>
                <a:ea typeface="TSC UKai M TT" panose="02010609030101010101" pitchFamily="49" charset="-122"/>
                <a:cs typeface="Times New Roman" panose="02020603050405020304" pitchFamily="18" charset="0"/>
              </a:rPr>
              <a:t>的債</a:t>
            </a:r>
            <a:endParaRPr lang="en-US" altLang="zh-TW" sz="2800" b="1" i="0" u="none" strike="noStrike" baseline="0" dirty="0">
              <a:solidFill>
                <a:srgbClr val="002060"/>
              </a:solidFill>
              <a:latin typeface="TSC UKai M TT" panose="02010609030101010101" pitchFamily="49" charset="-122"/>
              <a:ea typeface="TSC UKai M TT" panose="02010609030101010101" pitchFamily="49" charset="-122"/>
            </a:endParaRPr>
          </a:p>
          <a:p>
            <a:pPr marL="404813" indent="-404813" algn="l">
              <a:buFont typeface="+mj-lt"/>
              <a:buAutoNum type="arabicPeriod"/>
            </a:pPr>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冠冕</a:t>
            </a:r>
            <a:r>
              <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a:t>
            </a:r>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為主而活的得勝者</a:t>
            </a:r>
            <a:endPar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a:p>
            <a:pPr marL="404813" indent="-404813" algn="l">
              <a:buFont typeface="+mj-lt"/>
              <a:buAutoNum type="arabicPeriod"/>
            </a:pPr>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興旺</a:t>
            </a:r>
            <a:r>
              <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a:t>
            </a:r>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教會得興盛的鑰匙</a:t>
            </a:r>
            <a:endPar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a:p>
            <a:pPr marL="404813" indent="-404813" algn="l">
              <a:buFont typeface="+mj-lt"/>
              <a:buAutoNum type="arabicPeriod"/>
            </a:pPr>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終局</a:t>
            </a:r>
            <a:r>
              <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a:t>
            </a:r>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福音傳到地極之時</a:t>
            </a:r>
            <a:endPar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a:p>
            <a:pPr marL="506413" indent="-506413" algn="l">
              <a:buFont typeface="+mj-lt"/>
              <a:buAutoNum type="arabicPeriod"/>
            </a:pPr>
            <a:endParaRPr lang="en-US" altLang="zh-TW" sz="36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endParaRPr>
          </a:p>
          <a:p>
            <a:pPr algn="l"/>
            <a:endParaRPr lang="en-US" altLang="zh-TW" sz="3600" b="1" dirty="0">
              <a:solidFill>
                <a:srgbClr val="002060"/>
              </a:solidFill>
              <a:latin typeface="TSC UKai M TT" panose="02010609030101010101" pitchFamily="49" charset="-122"/>
              <a:ea typeface="TSC UKai M TT" panose="02010609030101010101" pitchFamily="49" charset="-122"/>
            </a:endParaRPr>
          </a:p>
          <a:p>
            <a:pPr algn="l"/>
            <a:endParaRPr lang="en-US" sz="3200" b="1" dirty="0">
              <a:solidFill>
                <a:srgbClr val="002060"/>
              </a:solidFill>
            </a:endParaRPr>
          </a:p>
        </p:txBody>
      </p:sp>
      <p:pic>
        <p:nvPicPr>
          <p:cNvPr id="5" name="Picture 4" descr="Crucixion (2)">
            <a:extLst>
              <a:ext uri="{FF2B5EF4-FFF2-40B4-BE49-F238E27FC236}">
                <a16:creationId xmlns:a16="http://schemas.microsoft.com/office/drawing/2014/main" id="{1BC95A25-8AB6-94FD-45A2-395C9220E1A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08119" y="4685172"/>
            <a:ext cx="2494885" cy="1624188"/>
          </a:xfrm>
          <a:prstGeom prst="rect">
            <a:avLst/>
          </a:prstGeom>
          <a:noFill/>
          <a:ln>
            <a:noFill/>
          </a:ln>
        </p:spPr>
      </p:pic>
      <p:sp>
        <p:nvSpPr>
          <p:cNvPr id="6" name="TextBox 5">
            <a:extLst>
              <a:ext uri="{FF2B5EF4-FFF2-40B4-BE49-F238E27FC236}">
                <a16:creationId xmlns:a16="http://schemas.microsoft.com/office/drawing/2014/main" id="{1D7C99BF-B8D6-A26B-7627-BEFC9A4CB11F}"/>
              </a:ext>
            </a:extLst>
          </p:cNvPr>
          <p:cNvSpPr txBox="1"/>
          <p:nvPr/>
        </p:nvSpPr>
        <p:spPr>
          <a:xfrm>
            <a:off x="6744092" y="110011"/>
            <a:ext cx="5011824" cy="584775"/>
          </a:xfrm>
          <a:prstGeom prst="rect">
            <a:avLst/>
          </a:prstGeom>
          <a:noFill/>
        </p:spPr>
        <p:txBody>
          <a:bodyPr wrap="square">
            <a:spAutoFit/>
          </a:bodyPr>
          <a:lstStyle/>
          <a:p>
            <a:r>
              <a:rPr lang="en-US" altLang="zh-TW" sz="3200" b="1" i="0" u="none" strike="noStrike" baseline="0"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1. Why Mission?</a:t>
            </a:r>
            <a:endParaRPr lang="en-US" sz="32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1B60FE43-4000-58A0-2E10-FE0EAEBA7738}"/>
              </a:ext>
            </a:extLst>
          </p:cNvPr>
          <p:cNvSpPr txBox="1"/>
          <p:nvPr/>
        </p:nvSpPr>
        <p:spPr>
          <a:xfrm>
            <a:off x="5655562" y="846538"/>
            <a:ext cx="5826035" cy="3638945"/>
          </a:xfrm>
          <a:prstGeom prst="rect">
            <a:avLst/>
          </a:prstGeom>
          <a:noFill/>
        </p:spPr>
        <p:txBody>
          <a:bodyPr wrap="square">
            <a:spAutoFit/>
          </a:bodyPr>
          <a:lstStyle/>
          <a:p>
            <a:pPr algn="l">
              <a:lnSpc>
                <a:spcPts val="4000"/>
              </a:lnSpc>
              <a:buFont typeface="+mj-lt"/>
              <a:buAutoNum type="arabicPeriod"/>
            </a:pPr>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  </a:t>
            </a:r>
            <a:r>
              <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Promise: Great Commission</a:t>
            </a:r>
            <a:endParaRPr lang="en-US" sz="2800" b="1" i="0" u="none" strike="noStrike" baseline="0" dirty="0">
              <a:solidFill>
                <a:srgbClr val="002060"/>
              </a:solidFill>
              <a:latin typeface="TSC UKai M TT" panose="02010609030101010101" pitchFamily="49" charset="-122"/>
              <a:ea typeface="TSC UKai M TT" panose="02010609030101010101" pitchFamily="49" charset="-122"/>
            </a:endParaRPr>
          </a:p>
          <a:p>
            <a:pPr algn="l">
              <a:lnSpc>
                <a:spcPts val="4000"/>
              </a:lnSpc>
              <a:buFont typeface="+mj-lt"/>
              <a:buAutoNum type="arabicPeriod"/>
            </a:pPr>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  </a:t>
            </a:r>
            <a:r>
              <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Obedience:</a:t>
            </a:r>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 </a:t>
            </a:r>
            <a:r>
              <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All</a:t>
            </a:r>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 </a:t>
            </a:r>
            <a:r>
              <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Participation</a:t>
            </a:r>
          </a:p>
          <a:p>
            <a:pPr>
              <a:lnSpc>
                <a:spcPts val="4000"/>
              </a:lnSpc>
              <a:buFont typeface="+mj-lt"/>
              <a:buAutoNum type="arabicPeriod"/>
            </a:pPr>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  </a:t>
            </a:r>
            <a:r>
              <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Voice: Holy Spirit Articulation</a:t>
            </a:r>
            <a:endParaRPr lang="en-US" altLang="zh-TW" sz="2800" b="1" i="0" u="none" strike="noStrike" baseline="0" dirty="0">
              <a:solidFill>
                <a:srgbClr val="002060"/>
              </a:solidFill>
              <a:latin typeface="TSC UKai M TT" panose="02010609030101010101" pitchFamily="49" charset="-122"/>
              <a:ea typeface="TSC UKai M TT" panose="02010609030101010101" pitchFamily="49" charset="-122"/>
            </a:endParaRPr>
          </a:p>
          <a:p>
            <a:pPr algn="l">
              <a:lnSpc>
                <a:spcPts val="4000"/>
              </a:lnSpc>
              <a:buFont typeface="+mj-lt"/>
              <a:buAutoNum type="arabicPeriod"/>
            </a:pPr>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  </a:t>
            </a:r>
            <a:r>
              <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Attitude: Debt Restitution</a:t>
            </a:r>
            <a:endParaRPr lang="en-US" altLang="zh-TW" sz="2800" b="1" i="0" u="none" strike="noStrike" baseline="0" dirty="0">
              <a:solidFill>
                <a:srgbClr val="002060"/>
              </a:solidFill>
              <a:latin typeface="TSC UKai M TT" panose="02010609030101010101" pitchFamily="49" charset="-122"/>
              <a:ea typeface="TSC UKai M TT" panose="02010609030101010101" pitchFamily="49" charset="-122"/>
            </a:endParaRPr>
          </a:p>
          <a:p>
            <a:pPr algn="l">
              <a:lnSpc>
                <a:spcPts val="4000"/>
              </a:lnSpc>
              <a:buFont typeface="+mj-lt"/>
              <a:buAutoNum type="arabicPeriod"/>
            </a:pPr>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  </a:t>
            </a:r>
            <a:r>
              <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Crown: Overcomers’ Coronation</a:t>
            </a:r>
          </a:p>
          <a:p>
            <a:pPr algn="l">
              <a:lnSpc>
                <a:spcPts val="4000"/>
              </a:lnSpc>
              <a:buFont typeface="+mj-lt"/>
              <a:buAutoNum type="arabicPeriod"/>
            </a:pPr>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  </a:t>
            </a:r>
            <a:r>
              <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Revival: Church Revitalization </a:t>
            </a:r>
          </a:p>
          <a:p>
            <a:pPr algn="l">
              <a:lnSpc>
                <a:spcPts val="4000"/>
              </a:lnSpc>
              <a:buFont typeface="+mj-lt"/>
              <a:buAutoNum type="arabicPeriod"/>
            </a:pPr>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  </a:t>
            </a:r>
            <a:r>
              <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Eschatology: Final Destination </a:t>
            </a:r>
          </a:p>
        </p:txBody>
      </p:sp>
    </p:spTree>
    <p:extLst>
      <p:ext uri="{BB962C8B-B14F-4D97-AF65-F5344CB8AC3E}">
        <p14:creationId xmlns:p14="http://schemas.microsoft.com/office/powerpoint/2010/main" val="930473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8A5FC-7AB7-4BC0-96FB-0DCC8B16F7F2}"/>
              </a:ext>
            </a:extLst>
          </p:cNvPr>
          <p:cNvSpPr>
            <a:spLocks noGrp="1"/>
          </p:cNvSpPr>
          <p:nvPr>
            <p:ph type="ctrTitle"/>
          </p:nvPr>
        </p:nvSpPr>
        <p:spPr>
          <a:xfrm>
            <a:off x="126489" y="343694"/>
            <a:ext cx="5930322" cy="461665"/>
          </a:xfrm>
        </p:spPr>
        <p:txBody>
          <a:bodyPr>
            <a:normAutofit fontScale="90000"/>
          </a:bodyPr>
          <a:lstStyle/>
          <a:p>
            <a:pPr algn="l"/>
            <a:r>
              <a:rPr lang="en-US" altLang="zh-TW"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1.</a:t>
            </a:r>
            <a:r>
              <a:rPr lang="zh-TW" altLang="en-US"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 應許</a:t>
            </a:r>
            <a:r>
              <a:rPr lang="en-US" altLang="zh-TW" sz="3200" b="1" dirty="0">
                <a:solidFill>
                  <a:srgbClr val="00B050"/>
                </a:solidFill>
                <a:latin typeface="Times New Roman" panose="02020603050405020304" pitchFamily="18" charset="0"/>
                <a:ea typeface="TSC UKai M TT" panose="02010609030101010101" pitchFamily="49" charset="-122"/>
                <a:cs typeface="Times New Roman" panose="02020603050405020304" pitchFamily="18" charset="0"/>
              </a:rPr>
              <a:t>:</a:t>
            </a:r>
            <a:r>
              <a:rPr lang="zh-TW" altLang="en-US" sz="3200" b="1" dirty="0">
                <a:solidFill>
                  <a:srgbClr val="00B050"/>
                </a:solidFill>
                <a:latin typeface="TSC UKai M TT" panose="02010609030101010101" pitchFamily="49" charset="-122"/>
                <a:ea typeface="TSC UKai M TT" panose="02010609030101010101" pitchFamily="49" charset="-122"/>
              </a:rPr>
              <a:t>遵守大使命得應許</a:t>
            </a:r>
            <a:endParaRPr lang="en-US" sz="3200" dirty="0">
              <a:solidFill>
                <a:srgbClr val="00B050"/>
              </a:solidFill>
              <a:latin typeface="TSC UKai M TT" panose="02010609030101010101" pitchFamily="49" charset="-122"/>
              <a:ea typeface="TSC UKai M TT" panose="02010609030101010101" pitchFamily="49" charset="-122"/>
            </a:endParaRPr>
          </a:p>
        </p:txBody>
      </p:sp>
      <p:sp>
        <p:nvSpPr>
          <p:cNvPr id="3" name="Subtitle 2">
            <a:extLst>
              <a:ext uri="{FF2B5EF4-FFF2-40B4-BE49-F238E27FC236}">
                <a16:creationId xmlns:a16="http://schemas.microsoft.com/office/drawing/2014/main" id="{ECCDD3DB-CD0A-4482-A566-4E303E9C9216}"/>
              </a:ext>
            </a:extLst>
          </p:cNvPr>
          <p:cNvSpPr>
            <a:spLocks noGrp="1"/>
          </p:cNvSpPr>
          <p:nvPr>
            <p:ph type="subTitle" idx="1"/>
          </p:nvPr>
        </p:nvSpPr>
        <p:spPr>
          <a:xfrm>
            <a:off x="159404" y="1006289"/>
            <a:ext cx="5020075" cy="4647897"/>
          </a:xfrm>
        </p:spPr>
        <p:txBody>
          <a:bodyPr>
            <a:normAutofit/>
          </a:bodyPr>
          <a:lstStyle/>
          <a:p>
            <a:pPr algn="l"/>
            <a:r>
              <a:rPr lang="zh-TW" altLang="en-US" sz="2800" b="1" dirty="0">
                <a:solidFill>
                  <a:srgbClr val="002060"/>
                </a:solidFill>
                <a:latin typeface="TSC UKai M TT" panose="02010609030101010101" pitchFamily="49" charset="-122"/>
                <a:ea typeface="TSC UKai M TT" panose="02010609030101010101" pitchFamily="49" charset="-122"/>
              </a:rPr>
              <a:t>宣教是遵守基督頒布的大使命</a:t>
            </a:r>
            <a:endParaRPr lang="en-US" sz="2800" b="1" i="0" u="none" strike="noStrike" baseline="0" dirty="0">
              <a:solidFill>
                <a:srgbClr val="002060"/>
              </a:solidFill>
              <a:latin typeface="TSC UKai M TT" panose="02010609030101010101" pitchFamily="49" charset="-122"/>
              <a:ea typeface="TSC UKai M TT" panose="02010609030101010101" pitchFamily="49" charset="-122"/>
            </a:endParaRPr>
          </a:p>
          <a:p>
            <a:pPr algn="l">
              <a:lnSpc>
                <a:spcPts val="2400"/>
              </a:lnSpc>
              <a:spcBef>
                <a:spcPts val="0"/>
              </a:spcBef>
            </a:pPr>
            <a:endParaRPr lang="en-US" altLang="zh-TW"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endParaRPr>
          </a:p>
          <a:p>
            <a:pPr algn="l"/>
            <a:r>
              <a:rPr lang="zh-TW" sz="2800" b="1" kern="100" dirty="0">
                <a:solidFill>
                  <a:srgbClr val="002060"/>
                </a:solidFill>
                <a:effectLst/>
                <a:latin typeface="Times New Roman" panose="02020603050405020304" pitchFamily="18" charset="0"/>
                <a:ea typeface="TSC UKai M TT" panose="02010609030101010101" pitchFamily="49" charset="-122"/>
                <a:cs typeface="Times New Roman" panose="02020603050405020304" pitchFamily="18" charset="0"/>
              </a:rPr>
              <a:t>耶穌進前來、對他們說、天上地下所有的權柄、都賜給我了。所以你們要去、使萬民作我的門徒、奉父子聖靈的名、給他們施洗．凡我所吩咐你們的、都教訓他們遵守我就常與你們同在、直到世界的末了。</a:t>
            </a:r>
            <a:r>
              <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 (</a:t>
            </a:r>
            <a:r>
              <a:rPr lang="zh-TW" altLang="en-US"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太</a:t>
            </a:r>
            <a:r>
              <a:rPr lang="en-US" altLang="zh-TW" sz="2800" b="1" dirty="0">
                <a:solidFill>
                  <a:srgbClr val="002060"/>
                </a:solidFill>
                <a:latin typeface="Times New Roman" panose="02020603050405020304" pitchFamily="18" charset="0"/>
                <a:ea typeface="TSC UKai M TT" panose="02010609030101010101" pitchFamily="49" charset="-122"/>
                <a:cs typeface="Times New Roman" panose="02020603050405020304" pitchFamily="18" charset="0"/>
              </a:rPr>
              <a:t>28:18-20)</a:t>
            </a:r>
            <a:endParaRPr lang="en-US" sz="2800" dirty="0">
              <a:solidFill>
                <a:srgbClr val="002060"/>
              </a:solidFill>
            </a:endParaRPr>
          </a:p>
        </p:txBody>
      </p:sp>
      <p:pic>
        <p:nvPicPr>
          <p:cNvPr id="8" name="Picture 7">
            <a:extLst>
              <a:ext uri="{FF2B5EF4-FFF2-40B4-BE49-F238E27FC236}">
                <a16:creationId xmlns:a16="http://schemas.microsoft.com/office/drawing/2014/main" id="{438A381B-BAEC-972E-3ACC-B68FCEB3AA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9278" y="4855622"/>
            <a:ext cx="1833042" cy="1720239"/>
          </a:xfrm>
          <a:prstGeom prst="rect">
            <a:avLst/>
          </a:prstGeom>
        </p:spPr>
      </p:pic>
      <p:sp>
        <p:nvSpPr>
          <p:cNvPr id="5" name="TextBox 4">
            <a:extLst>
              <a:ext uri="{FF2B5EF4-FFF2-40B4-BE49-F238E27FC236}">
                <a16:creationId xmlns:a16="http://schemas.microsoft.com/office/drawing/2014/main" id="{EF4032C8-B4AB-8318-2300-1E570F9E8470}"/>
              </a:ext>
            </a:extLst>
          </p:cNvPr>
          <p:cNvSpPr txBox="1"/>
          <p:nvPr/>
        </p:nvSpPr>
        <p:spPr>
          <a:xfrm>
            <a:off x="5939031" y="282139"/>
            <a:ext cx="5242776" cy="523220"/>
          </a:xfrm>
          <a:prstGeom prst="rect">
            <a:avLst/>
          </a:prstGeom>
          <a:noFill/>
        </p:spPr>
        <p:txBody>
          <a:bodyPr wrap="square">
            <a:spAutoFit/>
          </a:bodyPr>
          <a:lstStyle/>
          <a:p>
            <a:r>
              <a:rPr lang="en-US" sz="2800" b="1" dirty="0">
                <a:solidFill>
                  <a:srgbClr val="00B050"/>
                </a:solidFill>
                <a:latin typeface="Times New Roman" panose="02020603050405020304" pitchFamily="18" charset="0"/>
                <a:cs typeface="Times New Roman" panose="02020603050405020304" pitchFamily="18" charset="0"/>
              </a:rPr>
              <a:t>1. Promise: Great Commission</a:t>
            </a:r>
          </a:p>
        </p:txBody>
      </p:sp>
      <p:sp>
        <p:nvSpPr>
          <p:cNvPr id="7" name="TextBox 6">
            <a:extLst>
              <a:ext uri="{FF2B5EF4-FFF2-40B4-BE49-F238E27FC236}">
                <a16:creationId xmlns:a16="http://schemas.microsoft.com/office/drawing/2014/main" id="{CF4182E4-0B8A-3D68-5BCA-8B9C307F6A14}"/>
              </a:ext>
            </a:extLst>
          </p:cNvPr>
          <p:cNvSpPr txBox="1"/>
          <p:nvPr/>
        </p:nvSpPr>
        <p:spPr>
          <a:xfrm>
            <a:off x="5655799" y="905917"/>
            <a:ext cx="5526008" cy="3816429"/>
          </a:xfrm>
          <a:prstGeom prst="rect">
            <a:avLst/>
          </a:prstGeom>
          <a:noFill/>
        </p:spPr>
        <p:txBody>
          <a:bodyPr wrap="square">
            <a:spAutoFit/>
          </a:bodyPr>
          <a:lstStyle/>
          <a:p>
            <a:r>
              <a:rPr lang="en-US" altLang="zh-TW" sz="2200" b="1" dirty="0">
                <a:solidFill>
                  <a:srgbClr val="002060"/>
                </a:solidFill>
                <a:latin typeface="Times New Roman" panose="02020603050405020304" pitchFamily="18" charset="0"/>
                <a:cs typeface="Times New Roman" panose="02020603050405020304" pitchFamily="18" charset="0"/>
              </a:rPr>
              <a:t>Mission is to obey Jesus’ great commission.</a:t>
            </a:r>
            <a:endParaRPr lang="zh-TW" altLang="en-US" sz="2200" b="1" dirty="0">
              <a:solidFill>
                <a:srgbClr val="002060"/>
              </a:solidFill>
              <a:latin typeface="Times New Roman" panose="02020603050405020304" pitchFamily="18" charset="0"/>
              <a:cs typeface="Times New Roman" panose="02020603050405020304" pitchFamily="18" charset="0"/>
            </a:endParaRPr>
          </a:p>
          <a:p>
            <a:endParaRPr lang="zh-TW" altLang="en-US" sz="2200" b="1" dirty="0">
              <a:solidFill>
                <a:srgbClr val="002060"/>
              </a:solidFill>
            </a:endParaRPr>
          </a:p>
          <a:p>
            <a:r>
              <a:rPr lang="en-US" sz="2200" b="1" i="0" dirty="0">
                <a:solidFill>
                  <a:srgbClr val="002060"/>
                </a:solidFill>
                <a:effectLst/>
                <a:latin typeface="Times New Roman" panose="02020603050405020304" pitchFamily="18" charset="0"/>
                <a:cs typeface="Times New Roman" panose="02020603050405020304" pitchFamily="18" charset="0"/>
              </a:rPr>
              <a:t>Then Jesus came to them and said, “All authority in heaven and on earth has been given to me. </a:t>
            </a:r>
            <a:r>
              <a:rPr lang="en-US" sz="2200" b="1" i="0" baseline="30000" dirty="0">
                <a:solidFill>
                  <a:srgbClr val="002060"/>
                </a:solidFill>
                <a:effectLst/>
                <a:latin typeface="Times New Roman" panose="02020603050405020304" pitchFamily="18" charset="0"/>
                <a:cs typeface="Times New Roman" panose="02020603050405020304" pitchFamily="18" charset="0"/>
              </a:rPr>
              <a:t> </a:t>
            </a:r>
            <a:r>
              <a:rPr lang="en-US" sz="2200" b="1" i="0" dirty="0">
                <a:solidFill>
                  <a:srgbClr val="002060"/>
                </a:solidFill>
                <a:effectLst/>
                <a:latin typeface="Times New Roman" panose="02020603050405020304" pitchFamily="18" charset="0"/>
                <a:cs typeface="Times New Roman" panose="02020603050405020304" pitchFamily="18" charset="0"/>
              </a:rPr>
              <a:t>Therefore go and make disciples of all nations, baptizing them in the name of the Father and of the Son and of the Holy Spirit, and teaching them to obey everything I have commanded you. And surely I am with you always, to the very end of the age.” </a:t>
            </a:r>
            <a:r>
              <a:rPr lang="en-US" altLang="zh-TW" sz="2200" b="1" dirty="0">
                <a:solidFill>
                  <a:srgbClr val="002060"/>
                </a:solidFill>
                <a:latin typeface="Times New Roman" panose="02020603050405020304" pitchFamily="18" charset="0"/>
                <a:cs typeface="Times New Roman" panose="02020603050405020304" pitchFamily="18" charset="0"/>
              </a:rPr>
              <a:t>(Matthew 28:18-20)</a:t>
            </a:r>
          </a:p>
        </p:txBody>
      </p:sp>
    </p:spTree>
    <p:extLst>
      <p:ext uri="{BB962C8B-B14F-4D97-AF65-F5344CB8AC3E}">
        <p14:creationId xmlns:p14="http://schemas.microsoft.com/office/powerpoint/2010/main" val="1106040394"/>
      </p:ext>
    </p:extLst>
  </p:cSld>
  <p:clrMapOvr>
    <a:masterClrMapping/>
  </p:clrMapOvr>
</p:sld>
</file>

<file path=ppt/theme/theme1.xml><?xml version="1.0" encoding="utf-8"?>
<a:theme xmlns:a="http://schemas.openxmlformats.org/drawingml/2006/main" name="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75B4DA80-C33C-4D7D-A1F2-3CB32F62D77C}" vid="{7D7BDEA0-1683-4672-B67D-A2B692B2820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7775</TotalTime>
  <Words>4590</Words>
  <Application>Microsoft Office PowerPoint</Application>
  <PresentationFormat>Widescreen</PresentationFormat>
  <Paragraphs>589</Paragraphs>
  <Slides>60</Slides>
  <Notes>34</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60</vt:i4>
      </vt:variant>
    </vt:vector>
  </HeadingPairs>
  <TitlesOfParts>
    <vt:vector size="73" baseType="lpstr">
      <vt:lpstr>DengXian</vt:lpstr>
      <vt:lpstr>新細明體</vt:lpstr>
      <vt:lpstr>华文楷体</vt:lpstr>
      <vt:lpstr>TSC UKai M TT</vt:lpstr>
      <vt:lpstr>三文簡楷體</vt:lpstr>
      <vt:lpstr>文鼎特明</vt:lpstr>
      <vt:lpstr>Aptos</vt:lpstr>
      <vt:lpstr>Arial</vt:lpstr>
      <vt:lpstr>Calibri</vt:lpstr>
      <vt:lpstr>Calibri Light</vt:lpstr>
      <vt:lpstr>Times New Roman</vt:lpstr>
      <vt:lpstr>Wingdings 3</vt:lpstr>
      <vt:lpstr>Theme1</vt:lpstr>
      <vt:lpstr>突破一切的攔阻</vt:lpstr>
      <vt:lpstr>唯有神可賜下宣教的突破</vt:lpstr>
      <vt:lpstr>突破一切的攔阻</vt:lpstr>
      <vt:lpstr>PowerPoint Presentation</vt:lpstr>
      <vt:lpstr>PowerPoint Presentation</vt:lpstr>
      <vt:lpstr>Future of Missions is … 宣教的未来</vt:lpstr>
      <vt:lpstr>為何要參與宣教?</vt:lpstr>
      <vt:lpstr>一、 為何要參與宣教?</vt:lpstr>
      <vt:lpstr>1. 應許:遵守大使命得應許</vt:lpstr>
      <vt:lpstr>2. 順服:基督徒都應該參與</vt:lpstr>
      <vt:lpstr>3. 聽從:聖靈向等候的人說</vt:lpstr>
      <vt:lpstr>4. 心態:我們都欠福音的債</vt:lpstr>
      <vt:lpstr>5.冠冕:為主而活的得勝者</vt:lpstr>
      <vt:lpstr>6. 興旺:教會得興盛的鑰匙</vt:lpstr>
      <vt:lpstr>7. 終局:福音傳到地極之時</vt:lpstr>
      <vt:lpstr>      為何要參加短宣?</vt:lpstr>
      <vt:lpstr>二、 為何要參與短宣?</vt:lpstr>
      <vt:lpstr>1. 全職的宣教士極度的缺乏</vt:lpstr>
      <vt:lpstr>2. 宣教士需要委身的同工群</vt:lpstr>
      <vt:lpstr>3. 從短宣到長宣的探索過程</vt:lpstr>
      <vt:lpstr>4. 明白自己需要的全人裝備</vt:lpstr>
      <vt:lpstr>5. 幫助教會得著急需的支援</vt:lpstr>
      <vt:lpstr>6. 成為討神喜悅的無愧工人</vt:lpstr>
      <vt:lpstr>7. 讓更多的人得裝備和成全</vt:lpstr>
      <vt:lpstr>參與短期宣教</vt:lpstr>
      <vt:lpstr>三、如何邁出第一步?</vt:lpstr>
      <vt:lpstr>三、如何邁出第一步?</vt:lpstr>
      <vt:lpstr>三、如何邁出第一步?</vt:lpstr>
      <vt:lpstr>1. 滿懷宣教的異象</vt:lpstr>
      <vt:lpstr>1. 滿懷宣教的異象(續)</vt:lpstr>
      <vt:lpstr>2. 大地教會的房角石</vt:lpstr>
      <vt:lpstr>3. 宣教的果效來自神</vt:lpstr>
      <vt:lpstr>4. 使教會復興的秘訣就是宣教</vt:lpstr>
      <vt:lpstr>5. 走向未得之民的宣教</vt:lpstr>
      <vt:lpstr>6.  宣告使徒行傳異象</vt:lpstr>
      <vt:lpstr>7. 成為一粒麥子</vt:lpstr>
      <vt:lpstr>參與短期宣教</vt:lpstr>
      <vt:lpstr>預備參加短宣</vt:lpstr>
      <vt:lpstr>1. 異象的分享</vt:lpstr>
      <vt:lpstr>2. 禾場的需要</vt:lpstr>
      <vt:lpstr>3. 恩賜的發掘</vt:lpstr>
      <vt:lpstr>4. 屬靈的導師</vt:lpstr>
      <vt:lpstr>5. 事奉的心態</vt:lpstr>
      <vt:lpstr>6. 宣教的體驗</vt:lpstr>
      <vt:lpstr>7. 迫切的禱告</vt:lpstr>
      <vt:lpstr>8. 緬甸雙文化宣教士委身</vt:lpstr>
      <vt:lpstr>9. 團隊的合作</vt:lpstr>
      <vt:lpstr>     你願參與短宣嗎?</vt:lpstr>
      <vt:lpstr>參與宣教的九項範圍</vt:lpstr>
      <vt:lpstr>參與短宣選項的兩個提醒</vt:lpstr>
      <vt:lpstr>參與短宣的九個步驟</vt:lpstr>
      <vt:lpstr>參與短宣步驟的兩個問題</vt:lpstr>
      <vt:lpstr>青少年英語事工</vt:lpstr>
      <vt:lpstr>支持佈道培靈會</vt:lpstr>
      <vt:lpstr>跨文化宣教</vt:lpstr>
      <vt:lpstr>     中東大戰隨時可升級</vt:lpstr>
      <vt:lpstr>PowerPoint Presentation</vt:lpstr>
      <vt:lpstr>善用媒體傳信息</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B2  從新約看聖靈恩賜的認識與應用</dc:title>
  <dc:creator>Michelle Huang</dc:creator>
  <cp:lastModifiedBy>Jim Sun</cp:lastModifiedBy>
  <cp:revision>142</cp:revision>
  <dcterms:created xsi:type="dcterms:W3CDTF">2022-08-26T13:11:41Z</dcterms:created>
  <dcterms:modified xsi:type="dcterms:W3CDTF">2024-10-18T10:43:27Z</dcterms:modified>
</cp:coreProperties>
</file>